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0"/>
  </p:notesMasterIdLst>
  <p:sldIdLst>
    <p:sldId id="256" r:id="rId3"/>
    <p:sldId id="318" r:id="rId4"/>
    <p:sldId id="335" r:id="rId5"/>
    <p:sldId id="331" r:id="rId6"/>
    <p:sldId id="370" r:id="rId7"/>
    <p:sldId id="341" r:id="rId8"/>
    <p:sldId id="354" r:id="rId9"/>
    <p:sldId id="372" r:id="rId10"/>
    <p:sldId id="351" r:id="rId11"/>
    <p:sldId id="363" r:id="rId12"/>
    <p:sldId id="356" r:id="rId13"/>
    <p:sldId id="349" r:id="rId14"/>
    <p:sldId id="362" r:id="rId15"/>
    <p:sldId id="346" r:id="rId16"/>
    <p:sldId id="368" r:id="rId17"/>
    <p:sldId id="283" r:id="rId18"/>
    <p:sldId id="357" r:id="rId19"/>
  </p:sldIdLst>
  <p:sldSz cx="9144000" cy="6858000" type="screen4x3"/>
  <p:notesSz cx="6735763" cy="98663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0" autoAdjust="0"/>
    <p:restoredTop sz="94622" autoAdjust="0"/>
  </p:normalViewPr>
  <p:slideViewPr>
    <p:cSldViewPr>
      <p:cViewPr varScale="1">
        <p:scale>
          <a:sx n="114" d="100"/>
          <a:sy n="114" d="100"/>
        </p:scale>
        <p:origin x="127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4F5D3AA-8FD3-47F1-9291-E5C1DE226D2E}" type="datetimeFigureOut">
              <a:rPr lang="ru-RU"/>
              <a:pPr>
                <a:defRPr/>
              </a:pPr>
              <a:t>20.10.2024</a:t>
            </a:fld>
            <a:endParaRPr lang="ru-RU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3395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6300"/>
            <a:ext cx="5389563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435CB28-C75A-4412-9BCB-1279E92B3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4029C-AE76-4EE8-BAC5-1FE3B3438E30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DDD5B-A731-4705-9C26-E3B13D06A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58619-091C-4158-83A3-03837A9BFDC1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4A143-FC8B-491F-81D7-50F3F58062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FF093-8038-4FFF-A529-763C3118EF84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BB47A-F329-429F-9679-D637FB262E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45C38-516E-43BF-A8CD-5304E0525430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B0681-6442-480A-841E-F4600616F4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B4D50-0886-45D5-BD17-0D66A101BF9C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D3551-E60C-49DB-A06E-F6E9AF8A9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CB0F5-2306-44D1-B886-A6ECB9A4D86F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DE72D-1352-4D6D-9B6F-27F06755B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AEB97-A059-49CD-821A-0DBB8FC45CD9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62684-FD1F-4BD3-8984-7666D0481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63B53-3B30-4D2E-ACFF-469C20462A77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8A2DA-6002-4220-B1C0-0CF4F8DA1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DCB84-6A52-492F-BE18-DB92952D4314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B82E2-8247-4247-956A-0437FB082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EFA86-DC5F-4689-B9E6-646DAB5BDF60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6A2EB-55B4-4E89-B4FF-269B690FB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37A8C-685F-47CF-BB53-DF40478647DD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974D5-B8B5-4557-8713-B11AB98D5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35FBB-A0AA-41F9-BBAB-C73F78CD8E81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EA19C-FCD9-463B-ADCB-A743D65A0C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69F17-56D2-4F6F-8C18-0A13839AF508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76CF7-E9C7-4B63-81F9-E07732EBA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95F78-72F5-4451-8ED0-0645F5254445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2EF2F-0B8B-4B2E-AF5E-D713A5015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50A27-4E0C-4F5D-936F-B9C78369F8C5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45828-DC76-4CD7-8E55-EC7CED890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B2AA2-6F6A-4FE8-AC54-18D4096C837E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34610-723A-47A5-9F7B-3061E3E1D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6ED11-7C9C-4E6A-8572-E3E293B25710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A7FF2-9513-4A0D-9BF4-1B97C101B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ED08E-942E-456C-8DC8-D7951AF6B2ED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1169A-B604-483A-B9B0-AA585038F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2236F-95DD-4A3B-A1DC-893DD2CAD282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65B0D-8BD4-4436-9105-EA68728B2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D21E5-33BB-4C07-BD89-47E27895F7CD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13A6E-8AD8-4BA2-9D27-F11965A4C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1EB2D-2465-486F-8DC1-E95ADBE05DE8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2817A-7771-4D86-9A23-EE22A57D9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1F3B8-2766-469A-8223-DF0220B44834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EA901-842A-4A50-8897-B5FD5293D3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87347-D558-47BC-9B05-B854069932C9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11E3D-D5B4-402D-AB98-40FB8CD4A6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760593-3960-4D73-815C-8C4DD3A5917D}" type="datetimeFigureOut">
              <a:rPr lang="en-US"/>
              <a:pPr>
                <a:defRPr/>
              </a:pPr>
              <a:t>10/20/2024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F809D6-361B-4C4F-AE51-547E8F1DC6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BC77BE5A-C91A-4604-9421-ED6D7945D64B}" type="datetimeFigureOut">
              <a:rPr lang="en-US"/>
              <a:pPr>
                <a:defRPr/>
              </a:pPr>
              <a:t>10/20/2024</a:t>
            </a:fld>
            <a:endParaRPr lang="ru-RU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A77273A-26D3-4EF5-BC8F-2F23BCEB8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1371600"/>
            <a:ext cx="7162800" cy="762000"/>
          </a:xfrm>
        </p:spPr>
        <p:txBody>
          <a:bodyPr/>
          <a:lstStyle/>
          <a:p>
            <a:pPr eaLnBrk="1" hangingPunct="1"/>
            <a:r>
              <a:rPr lang="ru-RU" sz="1800" b="1" cap="all" dirty="0">
                <a:solidFill>
                  <a:schemeClr val="tx2"/>
                </a:solidFill>
              </a:rPr>
              <a:t>IV ВСЕРОССИЙСКИЙ ПЕДАГОГИЧЕСКИЙ КОНКУРС </a:t>
            </a:r>
            <a:br>
              <a:rPr lang="ru-RU" sz="1800" dirty="0">
                <a:solidFill>
                  <a:schemeClr val="tx2"/>
                </a:solidFill>
              </a:rPr>
            </a:br>
            <a:r>
              <a:rPr lang="ru-RU" sz="1800" b="1" cap="all" dirty="0">
                <a:solidFill>
                  <a:schemeClr val="tx2"/>
                </a:solidFill>
              </a:rPr>
              <a:t>«ВОСПИТАНИЕ ПАТРИОТА И ГРАЖДАНИНА РОССИИ 21 ВЕКА»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33432FBB-0435-4E1F-BFBE-BE7AAD7E4334}"/>
              </a:ext>
            </a:extLst>
          </p:cNvPr>
          <p:cNvSpPr txBox="1">
            <a:spLocks/>
          </p:cNvSpPr>
          <p:nvPr/>
        </p:nvSpPr>
        <p:spPr bwMode="auto">
          <a:xfrm>
            <a:off x="5943600" y="4038600"/>
            <a:ext cx="266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ru-RU" sz="1600" dirty="0">
              <a:solidFill>
                <a:schemeClr val="tx1"/>
              </a:solidFill>
              <a:latin typeface="Arial Narrow" pitchFamily="34" charset="0"/>
            </a:endParaRPr>
          </a:p>
          <a:p>
            <a:pPr eaLnBrk="1" hangingPunct="1"/>
            <a:r>
              <a:rPr lang="ru-RU" sz="1600" dirty="0">
                <a:solidFill>
                  <a:schemeClr val="tx1"/>
                </a:solidFill>
                <a:latin typeface="Arial Narrow" pitchFamily="34" charset="0"/>
              </a:rPr>
              <a:t>Соколова Лилия Николаевна, учитель математики</a:t>
            </a:r>
          </a:p>
          <a:p>
            <a:pPr eaLnBrk="1" hangingPunct="1"/>
            <a:r>
              <a:rPr lang="ru-RU" sz="1400" dirty="0">
                <a:solidFill>
                  <a:schemeClr val="tx1"/>
                </a:solidFill>
                <a:latin typeface="Arial Narrow" pitchFamily="34" charset="0"/>
              </a:rPr>
              <a:t>МБОУ ООШ №3 </a:t>
            </a:r>
            <a:r>
              <a:rPr lang="ru-RU" sz="1400" dirty="0" err="1">
                <a:solidFill>
                  <a:schemeClr val="tx1"/>
                </a:solidFill>
                <a:latin typeface="Arial Narrow" pitchFamily="34" charset="0"/>
              </a:rPr>
              <a:t>г.Бикина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  <a:p>
            <a:pPr eaLnBrk="1" hangingPunct="1"/>
            <a:endParaRPr lang="ru-RU" sz="16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F8B32B15-7E7C-4570-8E10-36A16D0BF348}"/>
              </a:ext>
            </a:extLst>
          </p:cNvPr>
          <p:cNvSpPr txBox="1">
            <a:spLocks/>
          </p:cNvSpPr>
          <p:nvPr/>
        </p:nvSpPr>
        <p:spPr bwMode="auto">
          <a:xfrm>
            <a:off x="3429000" y="5334000"/>
            <a:ext cx="266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ru-RU" sz="1600" dirty="0">
              <a:solidFill>
                <a:schemeClr val="tx1"/>
              </a:solidFill>
              <a:latin typeface="Arial Narrow" pitchFamily="34" charset="0"/>
            </a:endParaRPr>
          </a:p>
          <a:p>
            <a:pPr eaLnBrk="1" hangingPunct="1"/>
            <a:r>
              <a:rPr lang="ru-RU" sz="1600" dirty="0">
                <a:solidFill>
                  <a:schemeClr val="tx1"/>
                </a:solidFill>
                <a:latin typeface="Arial Narrow" pitchFamily="34" charset="0"/>
              </a:rPr>
              <a:t>2024 год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015D3FB-DDFE-49B9-96EF-24F20B5C1A25}"/>
              </a:ext>
            </a:extLst>
          </p:cNvPr>
          <p:cNvSpPr txBox="1">
            <a:spLocks/>
          </p:cNvSpPr>
          <p:nvPr/>
        </p:nvSpPr>
        <p:spPr bwMode="auto">
          <a:xfrm>
            <a:off x="647700" y="259080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200" b="1" dirty="0">
                <a:solidFill>
                  <a:srgbClr val="C00000"/>
                </a:solidFill>
                <a:latin typeface="Arial Black" panose="020B0A04020102020204" pitchFamily="34" charset="0"/>
              </a:rPr>
              <a:t>Актуальные проблемы гражданско-патриотического воспитания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267559-3E48-427B-A580-9893377F26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82" t="20194" r="14487" b="3639"/>
          <a:stretch/>
        </p:blipFill>
        <p:spPr>
          <a:xfrm>
            <a:off x="246404" y="1219200"/>
            <a:ext cx="8897596" cy="555450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1D1E8-E936-4404-831E-BC65306EB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219200"/>
            <a:ext cx="2667000" cy="503238"/>
          </a:xfrm>
        </p:spPr>
        <p:txBody>
          <a:bodyPr/>
          <a:lstStyle/>
          <a:p>
            <a:r>
              <a:rPr lang="ru-RU" sz="1600" b="1" dirty="0">
                <a:solidFill>
                  <a:srgbClr val="C00000"/>
                </a:solidFill>
              </a:rPr>
              <a:t>Акция «Дорога к обелиску»</a:t>
            </a:r>
          </a:p>
        </p:txBody>
      </p:sp>
    </p:spTree>
    <p:extLst>
      <p:ext uri="{BB962C8B-B14F-4D97-AF65-F5344CB8AC3E}">
        <p14:creationId xmlns:p14="http://schemas.microsoft.com/office/powerpoint/2010/main" val="2873220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A202C4B-9F8F-4EB8-A5CD-1331CC2180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55" t="19215" r="16972" b="4617"/>
          <a:stretch/>
        </p:blipFill>
        <p:spPr>
          <a:xfrm>
            <a:off x="626139" y="1295400"/>
            <a:ext cx="7732261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4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77EC539-9FDC-46FB-A05A-7104F41111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99" t="17421" r="17064" b="3313"/>
          <a:stretch/>
        </p:blipFill>
        <p:spPr>
          <a:xfrm>
            <a:off x="685800" y="1143000"/>
            <a:ext cx="7903788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73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6BCB5F-1F0D-46ED-A284-0BC4C912E3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31" t="20030" r="16697" b="3802"/>
          <a:stretch/>
        </p:blipFill>
        <p:spPr>
          <a:xfrm>
            <a:off x="533400" y="1295400"/>
            <a:ext cx="8077200" cy="525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51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110213-762B-4AF2-9CBD-427D0DADB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058310"/>
            <a:ext cx="8229600" cy="1143000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</a:rPr>
              <a:t>«</a:t>
            </a:r>
            <a:r>
              <a:rPr lang="ru-RU" sz="2800" b="1" dirty="0" err="1">
                <a:solidFill>
                  <a:srgbClr val="C00000"/>
                </a:solidFill>
              </a:rPr>
              <a:t>Кадетство</a:t>
            </a:r>
            <a:r>
              <a:rPr lang="ru-RU" sz="2800" b="1" dirty="0">
                <a:solidFill>
                  <a:srgbClr val="C00000"/>
                </a:solidFill>
              </a:rPr>
              <a:t> – это состояние души»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92144C3-BFF2-43AE-AFC3-DF17ED251C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82" t="32100" r="20092" b="5596"/>
          <a:stretch/>
        </p:blipFill>
        <p:spPr>
          <a:xfrm>
            <a:off x="685800" y="2133600"/>
            <a:ext cx="7848600" cy="444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25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ABE759-49B1-4F18-A8C8-67A6BB061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647" y="1066800"/>
            <a:ext cx="8229600" cy="1143000"/>
          </a:xfrm>
        </p:spPr>
        <p:txBody>
          <a:bodyPr/>
          <a:lstStyle/>
          <a:p>
            <a:r>
              <a:rPr lang="ru-RU" sz="3200" dirty="0">
                <a:solidFill>
                  <a:srgbClr val="C00000"/>
                </a:solidFill>
              </a:rPr>
              <a:t>Просветительская деятельность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BB65441-B599-4877-9944-A27C6ED0E8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6" t="30142" r="17064" b="3476"/>
          <a:stretch/>
        </p:blipFill>
        <p:spPr>
          <a:xfrm>
            <a:off x="685800" y="2057400"/>
            <a:ext cx="7924800" cy="446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889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2C21C8A0-AE1D-4C97-9115-A88188886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1295400"/>
            <a:ext cx="7543800" cy="685800"/>
          </a:xfrm>
        </p:spPr>
        <p:txBody>
          <a:bodyPr/>
          <a:lstStyle/>
          <a:p>
            <a:r>
              <a:rPr lang="ru-RU" sz="3600" dirty="0">
                <a:solidFill>
                  <a:srgbClr val="C00000"/>
                </a:solidFill>
              </a:rPr>
              <a:t>Внеурочная деятельность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C843336-913C-4F1E-BC48-C6CA02F491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58" t="27493" r="27204" b="12056"/>
          <a:stretch/>
        </p:blipFill>
        <p:spPr>
          <a:xfrm>
            <a:off x="838200" y="1981200"/>
            <a:ext cx="7482642" cy="461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803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91572-FBA4-4F58-BDE8-544F0EA90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83A57D-2E19-4E29-9576-1DE91AEA8B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97" t="20030" r="16972" b="3313"/>
          <a:stretch/>
        </p:blipFill>
        <p:spPr>
          <a:xfrm>
            <a:off x="685800" y="1447800"/>
            <a:ext cx="7924800" cy="515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291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AD7949-4CB5-4275-A336-04379C84B7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31" t="21988" r="16881" b="3802"/>
          <a:stretch/>
        </p:blipFill>
        <p:spPr>
          <a:xfrm>
            <a:off x="609600" y="1600200"/>
            <a:ext cx="7914081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C91B6B-ED7F-4B48-AC59-6F998BB47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72" t="19868" r="16697" b="4129"/>
          <a:stretch/>
        </p:blipFill>
        <p:spPr>
          <a:xfrm>
            <a:off x="533400" y="1371600"/>
            <a:ext cx="8077200" cy="520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4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/>
          </p:cNvSpPr>
          <p:nvPr>
            <p:ph type="title"/>
          </p:nvPr>
        </p:nvSpPr>
        <p:spPr>
          <a:xfrm>
            <a:off x="495300" y="1066800"/>
            <a:ext cx="8153400" cy="1143000"/>
          </a:xfrm>
        </p:spPr>
        <p:txBody>
          <a:bodyPr/>
          <a:lstStyle/>
          <a:p>
            <a:r>
              <a:rPr lang="ru-RU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Проблемы гражданско-патриотического воспитания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00E445-99DF-4D28-AC4C-2C69699940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789" t="31773" r="19633" b="6575"/>
          <a:stretch/>
        </p:blipFill>
        <p:spPr>
          <a:xfrm>
            <a:off x="533399" y="2057400"/>
            <a:ext cx="7962899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12809E0E-E82B-431E-817B-C6098C8AC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990599"/>
            <a:ext cx="8153400" cy="1015783"/>
          </a:xfrm>
        </p:spPr>
        <p:txBody>
          <a:bodyPr/>
          <a:lstStyle/>
          <a:p>
            <a:r>
              <a:rPr lang="ru-RU" sz="2400" b="1" dirty="0">
                <a:solidFill>
                  <a:srgbClr val="C00000"/>
                </a:solidFill>
              </a:rPr>
              <a:t>Что такое патриотизм?  Кого бы вы назвали патриотом? </a:t>
            </a:r>
            <a:endParaRPr lang="ru-RU" sz="24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CF817B-E8E3-4EDD-886B-C9A8F1A90B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31" t="23782" r="17890" b="6249"/>
          <a:stretch/>
        </p:blipFill>
        <p:spPr>
          <a:xfrm>
            <a:off x="533400" y="1676400"/>
            <a:ext cx="8001000" cy="486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15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083BCD-137D-4ED8-8600-8138B6118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1219200"/>
            <a:ext cx="5221096" cy="533400"/>
          </a:xfrm>
        </p:spPr>
        <p:txBody>
          <a:bodyPr/>
          <a:lstStyle/>
          <a:p>
            <a:r>
              <a:rPr lang="ru-RU" sz="2000" b="1" dirty="0">
                <a:solidFill>
                  <a:srgbClr val="C00000"/>
                </a:solidFill>
              </a:rPr>
              <a:t>Гражданское воспитание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305D0E1-5324-4B5E-ACD2-7A297A5859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80" t="24924" r="14863" b="4291"/>
          <a:stretch/>
        </p:blipFill>
        <p:spPr>
          <a:xfrm>
            <a:off x="228600" y="1752600"/>
            <a:ext cx="8723670" cy="500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285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B23B9EEA-C510-4FE8-9A1B-3CD559EC4810}"/>
              </a:ext>
            </a:extLst>
          </p:cNvPr>
          <p:cNvSpPr txBox="1">
            <a:spLocks/>
          </p:cNvSpPr>
          <p:nvPr/>
        </p:nvSpPr>
        <p:spPr bwMode="auto">
          <a:xfrm>
            <a:off x="4267200" y="9601200"/>
            <a:ext cx="2667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b="1" dirty="0">
                <a:solidFill>
                  <a:srgbClr val="C00000"/>
                </a:solidFill>
              </a:rPr>
              <a:t>Акция «Блокадный хлеб»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5EB452D-B6EE-4FE6-8A9A-724F2A9A14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403" t="20357" r="13303" b="3802"/>
          <a:stretch/>
        </p:blipFill>
        <p:spPr>
          <a:xfrm>
            <a:off x="228600" y="1295400"/>
            <a:ext cx="8651728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39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309940-13DD-45C3-9F88-E9791371D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219200"/>
            <a:ext cx="7736522" cy="933893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</a:rPr>
              <a:t>Делай добро!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ADFA2B-D1D6-48B2-8B96-7FB990F624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98" t="25738" r="17247" b="7064"/>
          <a:stretch/>
        </p:blipFill>
        <p:spPr>
          <a:xfrm>
            <a:off x="533400" y="2057400"/>
            <a:ext cx="8001000" cy="457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92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623BB8E-50C6-428C-A66C-CA41BDF8E872}"/>
              </a:ext>
            </a:extLst>
          </p:cNvPr>
          <p:cNvSpPr txBox="1">
            <a:spLocks/>
          </p:cNvSpPr>
          <p:nvPr/>
        </p:nvSpPr>
        <p:spPr bwMode="auto">
          <a:xfrm>
            <a:off x="457200" y="1066800"/>
            <a:ext cx="388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800" b="1" dirty="0">
                <a:solidFill>
                  <a:srgbClr val="C00000"/>
                </a:solidFill>
              </a:rPr>
              <a:t>Акция «Ветеран живёт рядом»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331DDAE-D2A1-4F11-87EF-B6426DAFA3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81" t="23782" r="16147" b="3477"/>
          <a:stretch/>
        </p:blipFill>
        <p:spPr>
          <a:xfrm>
            <a:off x="533400" y="1600200"/>
            <a:ext cx="8090655" cy="494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506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</TotalTime>
  <Words>69</Words>
  <Application>Microsoft Office PowerPoint</Application>
  <PresentationFormat>Экран (4:3)</PresentationFormat>
  <Paragraphs>17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Arial Narrow</vt:lpstr>
      <vt:lpstr>Calibri</vt:lpstr>
      <vt:lpstr>Office Theme</vt:lpstr>
      <vt:lpstr>1_Оформление по умолчанию</vt:lpstr>
      <vt:lpstr>Презентация PowerPoint</vt:lpstr>
      <vt:lpstr>Презентация PowerPoint</vt:lpstr>
      <vt:lpstr>Презентация PowerPoint</vt:lpstr>
      <vt:lpstr>Проблемы гражданско-патриотического воспитания</vt:lpstr>
      <vt:lpstr>Что такое патриотизм?  Кого бы вы назвали патриотом? </vt:lpstr>
      <vt:lpstr>Гражданское воспитание </vt:lpstr>
      <vt:lpstr>Презентация PowerPoint</vt:lpstr>
      <vt:lpstr>Делай добро!</vt:lpstr>
      <vt:lpstr>Презентация PowerPoint</vt:lpstr>
      <vt:lpstr>Акция «Дорога к обелиску»</vt:lpstr>
      <vt:lpstr>Презентация PowerPoint</vt:lpstr>
      <vt:lpstr>Презентация PowerPoint</vt:lpstr>
      <vt:lpstr>Презентация PowerPoint</vt:lpstr>
      <vt:lpstr>«Кадетство – это состояние души»</vt:lpstr>
      <vt:lpstr>Просветительская деятельность</vt:lpstr>
      <vt:lpstr>Внеурочная деятельность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Александр</cp:lastModifiedBy>
  <cp:revision>148</cp:revision>
  <dcterms:created xsi:type="dcterms:W3CDTF">2013-10-28T09:12:00Z</dcterms:created>
  <dcterms:modified xsi:type="dcterms:W3CDTF">2024-10-20T04:43:57Z</dcterms:modified>
</cp:coreProperties>
</file>