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9" r:id="rId3"/>
    <p:sldId id="260" r:id="rId4"/>
    <p:sldId id="261" r:id="rId5"/>
    <p:sldId id="262" r:id="rId6"/>
    <p:sldId id="287" r:id="rId7"/>
    <p:sldId id="288" r:id="rId8"/>
    <p:sldId id="264" r:id="rId9"/>
    <p:sldId id="269" r:id="rId10"/>
    <p:sldId id="281" r:id="rId11"/>
    <p:sldId id="284" r:id="rId12"/>
    <p:sldId id="271" r:id="rId13"/>
    <p:sldId id="285" r:id="rId14"/>
    <p:sldId id="272" r:id="rId15"/>
    <p:sldId id="286" r:id="rId16"/>
    <p:sldId id="273" r:id="rId17"/>
    <p:sldId id="274" r:id="rId18"/>
    <p:sldId id="277" r:id="rId19"/>
    <p:sldId id="279" r:id="rId20"/>
    <p:sldId id="268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DV_0565.MP4" TargetMode="External"/><Relationship Id="rId2" Type="http://schemas.openxmlformats.org/officeDocument/2006/relationships/hyperlink" Target="HDV_0563.MP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464496"/>
          </a:xfrm>
        </p:spPr>
        <p:txBody>
          <a:bodyPr>
            <a:normAutofit fontScale="40000" lnSpcReduction="20000"/>
          </a:bodyPr>
          <a:lstStyle/>
          <a:p>
            <a:pPr marL="0" indent="0" algn="r">
              <a:buNone/>
            </a:pPr>
            <a:r>
              <a:rPr lang="ru-RU" dirty="0" smtClean="0"/>
              <a:t>.</a:t>
            </a:r>
          </a:p>
          <a:p>
            <a:pPr marL="0" indent="0" algn="ctr">
              <a:buNone/>
            </a:pPr>
            <a:r>
              <a:rPr lang="ru-RU" sz="9300" b="1" dirty="0"/>
              <a:t>Проект</a:t>
            </a:r>
            <a:br>
              <a:rPr lang="ru-RU" sz="9300" b="1" dirty="0"/>
            </a:br>
            <a:r>
              <a:rPr lang="ru-RU" sz="9300" b="1" dirty="0"/>
              <a:t> «На свете много улиц славных»</a:t>
            </a:r>
            <a:br>
              <a:rPr lang="ru-RU" sz="9300" b="1" dirty="0"/>
            </a:br>
            <a:r>
              <a:rPr lang="ru-RU" sz="9300" b="1" dirty="0"/>
              <a:t>(из опыта работы</a:t>
            </a:r>
            <a:r>
              <a:rPr lang="ru-RU" sz="9300" b="1" dirty="0" smtClean="0"/>
              <a:t>)</a:t>
            </a:r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endParaRPr lang="ru-RU" sz="5000" dirty="0" smtClean="0"/>
          </a:p>
          <a:p>
            <a:pPr marL="0" indent="0" algn="r">
              <a:buNone/>
            </a:pPr>
            <a:r>
              <a:rPr lang="ru-RU" sz="5000" dirty="0"/>
              <a:t>Исполнители проекта: дети, </a:t>
            </a:r>
            <a:r>
              <a:rPr lang="ru-RU" sz="5000" dirty="0" smtClean="0"/>
              <a:t>педагог, </a:t>
            </a:r>
            <a:r>
              <a:rPr lang="ru-RU" sz="5000" dirty="0" smtClean="0"/>
              <a:t>родители</a:t>
            </a:r>
          </a:p>
          <a:p>
            <a:pPr marL="0" indent="0" algn="r">
              <a:buNone/>
            </a:pPr>
            <a:r>
              <a:rPr lang="ru-RU" sz="5000" dirty="0" smtClean="0"/>
              <a:t> подготовительной группы «Пчелки»</a:t>
            </a:r>
            <a:r>
              <a:rPr lang="ru-RU" sz="5000" dirty="0"/>
              <a:t> </a:t>
            </a:r>
            <a:r>
              <a:rPr lang="ru-RU" sz="5000" dirty="0" smtClean="0"/>
              <a:t>, специалисты. </a:t>
            </a:r>
            <a:endParaRPr lang="ru-RU" sz="5000" dirty="0"/>
          </a:p>
          <a:p>
            <a:pPr marL="0" indent="0" algn="r">
              <a:buNone/>
            </a:pPr>
            <a:r>
              <a:rPr lang="ru-RU" sz="5000" dirty="0" smtClean="0"/>
              <a:t>Руководитель </a:t>
            </a:r>
            <a:r>
              <a:rPr lang="ru-RU" sz="5000" dirty="0"/>
              <a:t>проекта: </a:t>
            </a:r>
          </a:p>
          <a:p>
            <a:pPr marL="0" indent="0" algn="r">
              <a:buNone/>
            </a:pPr>
            <a:r>
              <a:rPr lang="ru-RU" sz="5000" dirty="0"/>
              <a:t>Капустина Светлана Михайловна,</a:t>
            </a:r>
          </a:p>
          <a:p>
            <a:pPr marL="0" indent="0" algn="r">
              <a:buNone/>
            </a:pPr>
            <a:r>
              <a:rPr lang="ru-RU" sz="5000" dirty="0" smtClean="0"/>
              <a:t> </a:t>
            </a:r>
            <a:endParaRPr lang="ru-RU" sz="5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93610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Муниципальное бюджетное дошкольное образовательное учреждение  </a:t>
            </a:r>
            <a:r>
              <a:rPr lang="ru-RU" sz="2400" dirty="0"/>
              <a:t>детский сад №8 «</a:t>
            </a:r>
            <a:r>
              <a:rPr lang="ru-RU" sz="2400" dirty="0" err="1"/>
              <a:t>Сибирячок</a:t>
            </a:r>
            <a:r>
              <a:rPr lang="ru-RU" sz="2400" dirty="0"/>
              <a:t>».</a:t>
            </a:r>
            <a:br>
              <a:rPr lang="ru-RU" sz="2400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484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Познавательное развитие.</a:t>
            </a:r>
            <a:endParaRPr lang="ru-RU" b="1" dirty="0"/>
          </a:p>
        </p:txBody>
      </p:sp>
      <p:pic>
        <p:nvPicPr>
          <p:cNvPr id="4" name="Объект 3" descr="C:\Users\Администратор\Desktop\1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56992"/>
            <a:ext cx="2664296" cy="2967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3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2166937"/>
            <a:ext cx="2971800" cy="2524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истратор\Desktop\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8999"/>
            <a:ext cx="2906588" cy="25814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536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487" y="3573016"/>
            <a:ext cx="2867025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Администратор\Desktop\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38412"/>
            <a:ext cx="2592288" cy="178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Администратор\Desktop\норышев\фотографии\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620688"/>
            <a:ext cx="3816424" cy="23042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615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Речевое развитие</a:t>
            </a:r>
            <a:endParaRPr lang="ru-RU" dirty="0"/>
          </a:p>
        </p:txBody>
      </p:sp>
      <p:pic>
        <p:nvPicPr>
          <p:cNvPr id="4" name="Объект 3" descr="C:\Users\Администратор\Desktop\норышев\фотографии\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132856"/>
            <a:ext cx="3672408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норышев\фотографии\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60848"/>
            <a:ext cx="4176464" cy="38884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162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Речевое развитие.</a:t>
            </a:r>
            <a:endParaRPr lang="ru-RU" b="1" dirty="0"/>
          </a:p>
        </p:txBody>
      </p:sp>
      <p:pic>
        <p:nvPicPr>
          <p:cNvPr id="4" name="Объект 3" descr="C:\Users\Администратор\Desktop\норышев\фотографии\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3600400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норышев\фотографии\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060848"/>
            <a:ext cx="3744416" cy="39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068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Художественно-эстетическое развитие.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,</a:t>
            </a:r>
            <a:endParaRPr lang="ru-RU"/>
          </a:p>
        </p:txBody>
      </p:sp>
      <p:pic>
        <p:nvPicPr>
          <p:cNvPr id="4" name="Рисунок 3" descr="C:\Users\Администратор\Desktop\норышев\фотографии\5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348880"/>
            <a:ext cx="4032448" cy="360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норышев\фотографии\4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5"/>
            <a:ext cx="4176464" cy="41044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709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презентация 2\P104062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484784"/>
            <a:ext cx="4104456" cy="42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Администратор\Desktop\презентация 2\P10406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84784"/>
            <a:ext cx="3600400" cy="44644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837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Социально-коммуникативное развитие.</a:t>
            </a:r>
            <a:endParaRPr lang="ru-RU" dirty="0"/>
          </a:p>
        </p:txBody>
      </p:sp>
      <p:pic>
        <p:nvPicPr>
          <p:cNvPr id="4" name="Объект 3" descr="C:\Users\Администратор\Desktop\презентация 2\P104062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09" y="1935163"/>
            <a:ext cx="5852582" cy="4389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345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Физическое развитие .</a:t>
            </a:r>
            <a:endParaRPr lang="ru-RU" dirty="0"/>
          </a:p>
        </p:txBody>
      </p:sp>
      <p:pic>
        <p:nvPicPr>
          <p:cNvPr id="4" name="Объект 3" descr="C:\Users\Администратор\Desktop\презентация 2\P104053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276872"/>
            <a:ext cx="4320480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презентация 2\P10405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20746"/>
            <a:ext cx="3456383" cy="3252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745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ППРС</a:t>
            </a:r>
            <a:endParaRPr lang="ru-RU" dirty="0"/>
          </a:p>
        </p:txBody>
      </p:sp>
      <p:pic>
        <p:nvPicPr>
          <p:cNvPr id="4" name="Объект 3" descr="C:\Users\Администратор\Desktop\норышев\фотографии\6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1"/>
            <a:ext cx="3744416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норышев\фотографии\7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62137"/>
            <a:ext cx="4320480" cy="4087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014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85934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Результаты освоения программы описаны в виде целевых ориентиров:</a:t>
            </a:r>
          </a:p>
          <a:p>
            <a:endParaRPr lang="ru-RU" dirty="0"/>
          </a:p>
          <a:p>
            <a:pPr algn="ctr"/>
            <a:r>
              <a:rPr lang="ru-RU" dirty="0"/>
              <a:t>* Инициативность</a:t>
            </a:r>
          </a:p>
          <a:p>
            <a:pPr algn="ctr"/>
            <a:r>
              <a:rPr lang="ru-RU" dirty="0"/>
              <a:t>* Самостоятельность</a:t>
            </a:r>
          </a:p>
          <a:p>
            <a:pPr algn="ctr"/>
            <a:r>
              <a:rPr lang="ru-RU" dirty="0"/>
              <a:t>* Уверенность в себе</a:t>
            </a:r>
          </a:p>
          <a:p>
            <a:pPr algn="ctr"/>
            <a:r>
              <a:rPr lang="ru-RU" dirty="0"/>
              <a:t>* Воображение</a:t>
            </a:r>
          </a:p>
          <a:p>
            <a:pPr algn="ctr"/>
            <a:r>
              <a:rPr lang="ru-RU" dirty="0"/>
              <a:t>* Физическое развитие</a:t>
            </a:r>
          </a:p>
          <a:p>
            <a:pPr algn="ctr"/>
            <a:r>
              <a:rPr lang="ru-RU" dirty="0"/>
              <a:t>* Волевые усилия</a:t>
            </a:r>
          </a:p>
          <a:p>
            <a:pPr algn="ctr"/>
            <a:r>
              <a:rPr lang="ru-RU" dirty="0"/>
              <a:t>* Любознательность</a:t>
            </a:r>
          </a:p>
          <a:p>
            <a:pPr algn="ctr"/>
            <a:r>
              <a:rPr lang="ru-RU" dirty="0"/>
              <a:t>* Интерес ребенка.</a:t>
            </a:r>
          </a:p>
        </p:txBody>
      </p:sp>
    </p:spTree>
    <p:extLst>
      <p:ext uri="{BB962C8B-B14F-4D97-AF65-F5344CB8AC3E}">
        <p14:creationId xmlns:p14="http://schemas.microsoft.com/office/powerpoint/2010/main" val="241197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Эпиграф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4000" dirty="0" smtClean="0"/>
              <a:t>«Звери умирают-норы остаются, птицы умирают-гнезда остаются, люди умирают – песни остаются…</a:t>
            </a:r>
          </a:p>
          <a:p>
            <a:pPr marL="0" indent="0" algn="ctr">
              <a:buNone/>
            </a:pPr>
            <a:r>
              <a:rPr lang="ru-RU" sz="4000" dirty="0" smtClean="0"/>
              <a:t>Как же надо жизнь прожить, чтобы «умирая, воплотиться» в книги, </a:t>
            </a:r>
            <a:r>
              <a:rPr lang="ru-RU" sz="4000" smtClean="0"/>
              <a:t>улицы…».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7150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Перспектива.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дальнейшем мы планируем продолжить работу по этой теме и создать банк данных по истории улиц </a:t>
            </a:r>
            <a:r>
              <a:rPr lang="ru-RU" dirty="0" smtClean="0"/>
              <a:t>нашего села.</a:t>
            </a:r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498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file"/>
              </a:rPr>
              <a:t>Видеоролик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hlinkClick r:id="rId3" action="ppaction://hlinkfile"/>
              </a:rPr>
              <a:t>видеоролик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40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</a:t>
            </a:r>
            <a:r>
              <a:rPr lang="ru-RU" sz="4000" dirty="0"/>
              <a:t>И</a:t>
            </a:r>
            <a:r>
              <a:rPr lang="ru-RU" sz="4000" dirty="0" smtClean="0"/>
              <a:t>зучение истории названия улицы </a:t>
            </a:r>
            <a:r>
              <a:rPr lang="ru-RU" sz="4000" dirty="0" err="1" smtClean="0"/>
              <a:t>М.М.Норышева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92897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000" dirty="0" smtClean="0"/>
              <a:t>Познакомить с историей возникновения улицы М. М. </a:t>
            </a:r>
            <a:r>
              <a:rPr lang="ru-RU" sz="2000" dirty="0" err="1" smtClean="0"/>
              <a:t>Норышева</a:t>
            </a:r>
            <a:r>
              <a:rPr lang="ru-RU" sz="2000" dirty="0" smtClean="0"/>
              <a:t>, чем она славится?</a:t>
            </a:r>
          </a:p>
          <a:p>
            <a:r>
              <a:rPr lang="ru-RU" sz="2000" dirty="0" smtClean="0"/>
              <a:t>Рассказать детям о жизни и заслугах М.М. </a:t>
            </a:r>
            <a:r>
              <a:rPr lang="ru-RU" sz="2000" dirty="0" err="1" smtClean="0"/>
              <a:t>Норышева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Сформировать понятие о малой Родине, где человек родился и живет.</a:t>
            </a:r>
          </a:p>
          <a:p>
            <a:r>
              <a:rPr lang="ru-RU" sz="2000" dirty="0" smtClean="0"/>
              <a:t>Развивать коммуникативные компетентности детей, расширять их кругозор.</a:t>
            </a:r>
          </a:p>
          <a:p>
            <a:r>
              <a:rPr lang="ru-RU" sz="2000" dirty="0" smtClean="0"/>
              <a:t>Поддерживать и развивать детскую инициативу и самостоятельность.</a:t>
            </a:r>
          </a:p>
          <a:p>
            <a:r>
              <a:rPr lang="ru-RU" sz="2000" dirty="0"/>
              <a:t>Р</a:t>
            </a:r>
            <a:r>
              <a:rPr lang="ru-RU" sz="2000" dirty="0" smtClean="0"/>
              <a:t>азвивать умение отражать свои впечатления в разнообразных видах деятельности.</a:t>
            </a:r>
          </a:p>
          <a:p>
            <a:r>
              <a:rPr lang="ru-RU" sz="2000" dirty="0" smtClean="0"/>
              <a:t>Воспитывать уважение, чувство гордости за своих земляков.</a:t>
            </a:r>
          </a:p>
          <a:p>
            <a:r>
              <a:rPr lang="ru-RU" sz="2000" dirty="0" smtClean="0"/>
              <a:t>Способствовать сплочению семьи и детей подготовительной группы, как команды, по реализации проекта «На свете много улиц славных».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3170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Принципы.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800" dirty="0"/>
              <a:t>   Основные принципы дошкольного образования:</a:t>
            </a:r>
          </a:p>
          <a:p>
            <a:r>
              <a:rPr lang="ru-RU" sz="2800" dirty="0"/>
              <a:t>- содействие и сотрудничество детей и взрослых, признание ребенка полноценным участником (субъектом) образовательных отношений;</a:t>
            </a:r>
          </a:p>
          <a:p>
            <a:r>
              <a:rPr lang="ru-RU" sz="2800" dirty="0"/>
              <a:t>- поддержка инициативы детей в различных видах деятельности;</a:t>
            </a:r>
          </a:p>
          <a:p>
            <a:r>
              <a:rPr lang="ru-RU" sz="2800" dirty="0"/>
              <a:t>- сотрудничество Организации с семьёй;</a:t>
            </a:r>
          </a:p>
          <a:p>
            <a:r>
              <a:rPr lang="ru-RU" sz="2800" dirty="0"/>
              <a:t>- формирование познавательных интересов и познавательных действий ребенка в различных видах деятельности;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325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R="288925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ea typeface="Calibri"/>
                <a:cs typeface="Times New Roman"/>
              </a:rPr>
              <a:t>ресурсы ДОУ(кадры, материально-техническое обеспечение);</a:t>
            </a:r>
          </a:p>
          <a:p>
            <a:pPr marR="288925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ea typeface="Calibri"/>
                <a:cs typeface="Times New Roman"/>
              </a:rPr>
              <a:t>сетевое взаимодействие с учреждениями района (культуры, дополнительного образования и т.д.);</a:t>
            </a:r>
            <a:endParaRPr lang="ru-RU" sz="2000" b="1" i="1" dirty="0">
              <a:ea typeface="Calibri"/>
              <a:cs typeface="Times New Roman"/>
            </a:endParaRPr>
          </a:p>
          <a:p>
            <a:pPr marR="288925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ea typeface="Calibri"/>
                <a:cs typeface="Times New Roman"/>
              </a:rPr>
              <a:t>ИКТ – ресурсы; </a:t>
            </a:r>
          </a:p>
          <a:p>
            <a:pPr marR="288925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ea typeface="Calibri"/>
                <a:cs typeface="Times New Roman"/>
              </a:rPr>
              <a:t>семьи воспитанников;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560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ОЖИДАЕМЫЕ РЕЗУЛЬТАТЫ: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/>
          </a:bodyPr>
          <a:lstStyle/>
          <a:p>
            <a:r>
              <a:rPr lang="ru-RU" b="1" dirty="0" smtClean="0"/>
              <a:t>Для детей</a:t>
            </a:r>
            <a:r>
              <a:rPr lang="ru-RU" dirty="0" smtClean="0"/>
              <a:t>: развитие </a:t>
            </a:r>
            <a:r>
              <a:rPr lang="ru-RU" dirty="0"/>
              <a:t>у детей инициативы, активности, самостоятельности; расширение знаний об истории родного </a:t>
            </a:r>
            <a:r>
              <a:rPr lang="ru-RU" dirty="0" smtClean="0"/>
              <a:t>села; </a:t>
            </a:r>
            <a:r>
              <a:rPr lang="ru-RU" dirty="0"/>
              <a:t>самореализация.</a:t>
            </a:r>
          </a:p>
          <a:p>
            <a:r>
              <a:rPr lang="ru-RU" b="1" dirty="0"/>
              <a:t>Для педагога</a:t>
            </a:r>
            <a:r>
              <a:rPr lang="ru-RU" dirty="0"/>
              <a:t>: повышение профессионализма; внедрение новых методов в работе с детьми и родителями; личностный и профессиональный рост; самореализация.</a:t>
            </a:r>
          </a:p>
          <a:p>
            <a:r>
              <a:rPr lang="ru-RU" b="1" dirty="0"/>
              <a:t>Для родителей</a:t>
            </a:r>
            <a:r>
              <a:rPr lang="ru-RU" dirty="0"/>
              <a:t>: повышение уровня личностного сознания; укрепление взаимоотношений между детьми и родителями, самореализация.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75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Этапы реализации проекта.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i="1" dirty="0"/>
              <a:t>1 этап (подготовительный)</a:t>
            </a:r>
          </a:p>
          <a:p>
            <a:pPr marL="0" indent="0" algn="ctr">
              <a:buNone/>
            </a:pPr>
            <a:r>
              <a:rPr lang="ru-RU" b="1" i="1" dirty="0"/>
              <a:t>сентябрь - </a:t>
            </a:r>
            <a:r>
              <a:rPr lang="ru-RU" b="1" i="1" dirty="0" smtClean="0"/>
              <a:t>октябрь 2016г</a:t>
            </a:r>
            <a:r>
              <a:rPr lang="ru-RU" b="1" i="1" dirty="0"/>
              <a:t>.</a:t>
            </a:r>
          </a:p>
          <a:p>
            <a:pPr marL="0" indent="0" algn="ctr">
              <a:buNone/>
            </a:pPr>
            <a:endParaRPr lang="ru-RU" b="1" i="1" dirty="0"/>
          </a:p>
          <a:p>
            <a:pPr algn="ctr"/>
            <a:r>
              <a:rPr lang="ru-RU" b="1" i="1" dirty="0"/>
              <a:t>2 этап  (организационно-практический)</a:t>
            </a:r>
          </a:p>
          <a:p>
            <a:pPr marL="0" indent="0" algn="ctr">
              <a:buNone/>
            </a:pPr>
            <a:r>
              <a:rPr lang="ru-RU" b="1" i="1" dirty="0"/>
              <a:t>н</a:t>
            </a:r>
            <a:r>
              <a:rPr lang="ru-RU" b="1" i="1" dirty="0" smtClean="0"/>
              <a:t>оябрь 2016 </a:t>
            </a:r>
            <a:r>
              <a:rPr lang="ru-RU" b="1" i="1" dirty="0"/>
              <a:t>– </a:t>
            </a:r>
            <a:r>
              <a:rPr lang="ru-RU" b="1" i="1" dirty="0" smtClean="0"/>
              <a:t>февраль 2017 </a:t>
            </a:r>
            <a:r>
              <a:rPr lang="ru-RU" b="1" i="1" dirty="0" err="1"/>
              <a:t>г.г</a:t>
            </a:r>
            <a:r>
              <a:rPr lang="ru-RU" b="1" i="1" dirty="0"/>
              <a:t>.</a:t>
            </a:r>
          </a:p>
          <a:p>
            <a:pPr marL="0" indent="0" algn="ctr">
              <a:buNone/>
            </a:pPr>
            <a:endParaRPr lang="ru-RU" b="1" i="1" dirty="0"/>
          </a:p>
          <a:p>
            <a:pPr algn="ctr"/>
            <a:r>
              <a:rPr lang="ru-RU" b="1" i="1" dirty="0"/>
              <a:t>3 этап (рефлексивно-аналитический)</a:t>
            </a:r>
          </a:p>
          <a:p>
            <a:pPr marL="0" indent="0" algn="ctr">
              <a:buNone/>
            </a:pPr>
            <a:r>
              <a:rPr lang="ru-RU" b="1" i="1" dirty="0"/>
              <a:t>м</a:t>
            </a:r>
            <a:r>
              <a:rPr lang="ru-RU" b="1" i="1" dirty="0" smtClean="0"/>
              <a:t>арт- </a:t>
            </a:r>
            <a:r>
              <a:rPr lang="ru-RU" b="1" i="1" dirty="0"/>
              <a:t>2017 г.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Практический этап.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Реализация образовательных областей.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30516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228</TotalTime>
  <Words>355</Words>
  <Application>Microsoft Office PowerPoint</Application>
  <PresentationFormat>Экран (4:3)</PresentationFormat>
  <Paragraphs>76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Муниципальное бюджетное дошкольное образовательное учреждение  детский сад №8 «Сибирячок». </vt:lpstr>
      <vt:lpstr>Эпиграф </vt:lpstr>
      <vt:lpstr>Цель:</vt:lpstr>
      <vt:lpstr>Задачи</vt:lpstr>
      <vt:lpstr>Принципы.</vt:lpstr>
      <vt:lpstr>РЕСУРСЫ</vt:lpstr>
      <vt:lpstr>ОЖИДАЕМЫЕ РЕЗУЛЬТАТЫ: </vt:lpstr>
      <vt:lpstr>Этапы реализации проекта.</vt:lpstr>
      <vt:lpstr>Практический этап.</vt:lpstr>
      <vt:lpstr>Познавательное развитие.</vt:lpstr>
      <vt:lpstr>Презентация PowerPoint</vt:lpstr>
      <vt:lpstr>Речевое развитие</vt:lpstr>
      <vt:lpstr>Речевое развитие.</vt:lpstr>
      <vt:lpstr>Художественно-эстетическое развитие.</vt:lpstr>
      <vt:lpstr>Презентация PowerPoint</vt:lpstr>
      <vt:lpstr>Социально-коммуникативное развитие.</vt:lpstr>
      <vt:lpstr>Физическое развитие .</vt:lpstr>
      <vt:lpstr>ППРС</vt:lpstr>
      <vt:lpstr>Презентация PowerPoint</vt:lpstr>
      <vt:lpstr>Перспектива. </vt:lpstr>
      <vt:lpstr>Видеоролик  видеоролик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свете много улиц славных. (опыт работы)</dc:title>
  <dc:creator>Администратор</dc:creator>
  <cp:lastModifiedBy>DNA7 X86</cp:lastModifiedBy>
  <cp:revision>30</cp:revision>
  <dcterms:created xsi:type="dcterms:W3CDTF">2017-03-02T01:22:20Z</dcterms:created>
  <dcterms:modified xsi:type="dcterms:W3CDTF">2018-01-25T03:07:54Z</dcterms:modified>
</cp:coreProperties>
</file>