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4" r:id="rId4"/>
    <p:sldId id="259" r:id="rId5"/>
    <p:sldId id="263" r:id="rId6"/>
    <p:sldId id="262" r:id="rId7"/>
    <p:sldId id="261" r:id="rId8"/>
    <p:sldId id="260" r:id="rId9"/>
    <p:sldId id="265" r:id="rId10"/>
    <p:sldId id="266" r:id="rId11"/>
    <p:sldId id="271" r:id="rId12"/>
    <p:sldId id="270" r:id="rId13"/>
    <p:sldId id="269" r:id="rId14"/>
    <p:sldId id="272" r:id="rId15"/>
    <p:sldId id="268" r:id="rId16"/>
    <p:sldId id="274" r:id="rId17"/>
    <p:sldId id="273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201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639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045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676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142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275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79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559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525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23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602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C7397-4928-49DF-8A1F-2DCBE82496D0}" type="datetimeFigureOut">
              <a:rPr lang="ru-RU" smtClean="0"/>
              <a:t>08.01.2022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5B81C-070E-47C0-9904-EEA28D527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62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5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1556792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211E1E"/>
                </a:solidFill>
                <a:effectLst/>
                <a:latin typeface="Times New Roman"/>
                <a:ea typeface="Times New Roman"/>
              </a:rPr>
              <a:t>Развитие речи дошкольников с ОНР 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211E1E"/>
                </a:solidFill>
                <a:effectLst/>
                <a:latin typeface="Times New Roman"/>
                <a:ea typeface="Times New Roman"/>
              </a:rPr>
              <a:t>через использование игр с липучками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4509120"/>
            <a:ext cx="554461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Учитель-логопед МБДОУ ДСКВ № 11 г. Ейска МО </a:t>
            </a:r>
            <a:r>
              <a:rPr lang="ru-RU" b="1" dirty="0" err="1" smtClean="0">
                <a:effectLst/>
                <a:latin typeface="Times New Roman"/>
                <a:ea typeface="Calibri"/>
                <a:cs typeface="Times New Roman"/>
              </a:rPr>
              <a:t>Ейский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 район </a:t>
            </a:r>
            <a:r>
              <a:rPr lang="ru-RU" b="1" dirty="0" err="1" smtClean="0">
                <a:effectLst/>
                <a:latin typeface="Times New Roman"/>
                <a:ea typeface="Calibri"/>
                <a:cs typeface="Times New Roman"/>
              </a:rPr>
              <a:t>Шипитько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 Ольга Владимировна</a:t>
            </a:r>
            <a:endParaRPr lang="ru-RU" sz="12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6529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648"/>
            <a:ext cx="8351837" cy="6265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6056" y="285298"/>
            <a:ext cx="36004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Пособие 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Предлоги-помощники»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данного пособия – уточнение и закрепление правильного употребления предлогов.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упражнять детей в правильном использовании простых и сложных предлогов: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В, ИЗ, НА, С, СО, ПОД, ИЗ-ПОД, ЗА, ИЗ-ЗА, К, ОТ. Формировать умение составлять грамматически правильные предложения, используя предлагаемые предлоги.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Ребёнку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предлагается к схеме-предлогу подобрать соответствующие карточки, прикрепить их с помощью липучки и составить предложение с этим предлогом.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33" y="1124744"/>
            <a:ext cx="429213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9216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260648"/>
            <a:ext cx="8358187" cy="6265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74345"/>
            <a:ext cx="48965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Пособие «Он, она, оно, они»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игры «Он, она, оно» – формирование навыка соотносить существительные по роду: мужскому, среднему, женскому.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обучение умению согласовывать слова определенного рода с местоимениями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он, оно, она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также множественного числа –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получение навыка определения принадлежности притяжательных местоимений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мой, мое, моя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 роду, и к множественному числу –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мои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умения сочетать существительные с прилагательными;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логического мышления; улучшение моторики пальцев рук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Admin-PC\Desktop\Новая папка (2)\IMG_20211217_0838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15065" y="4231943"/>
            <a:ext cx="1917700" cy="2472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dmin-PC\Desktop\Новая папка (2)\IMG_20211217_08391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65699" y="1871554"/>
            <a:ext cx="1888490" cy="2411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dmin-PC\Desktop\Новая папка (2)\IMG_20211217_08402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97615" y="3663625"/>
            <a:ext cx="1893570" cy="2432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dmin-PC\Desktop\IMG_20211217_08410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4196"/>
            <a:ext cx="2399412" cy="1808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9932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50" y="188641"/>
            <a:ext cx="8351837" cy="6337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32656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Пособие «Из чего сделано?»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Игра знакомит дошкольников с основными физическими свойствами предметов, учит выявлению и обобщению объектов по материалам, из которых они изготовлены.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формирование представления о создании и физических характеристиках объектов окружающего мира;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любознательности, расширение кругозора и словарного запаса по теме «Предметы»;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обучение навыку сравнения, определения причинно-следственных связей;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логического мышления, связной речи, мелкой моторики.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001" y="476672"/>
            <a:ext cx="3427215" cy="2613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551" y="3515591"/>
            <a:ext cx="3431665" cy="2682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0054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50" y="260649"/>
            <a:ext cx="8351837" cy="6265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404664"/>
            <a:ext cx="41764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Пособие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«Читаю слоги»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пособие на липучках в игровой форме помогает дошкольникам на первом этапе обучения чтению. Ребёнок закрепляет графический образ буквы, учится составлять и читать прямые и обратные слоги. Пособие представляет собой ламинированные листы  А4 с гласными буквами и кружки на липучках с согласными буквами. Ребёнок помещает любую согласную букву  в свободный кружочек и, проводя пальчиком по стрелочке, читает слог. </a:t>
            </a:r>
          </a:p>
        </p:txBody>
      </p:sp>
      <p:pic>
        <p:nvPicPr>
          <p:cNvPr id="6" name="Рисунок 5" descr="C:\Users\Admin-PC\Desktop\Фото для публикаций\IMG_20210223_1509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990" y="692696"/>
            <a:ext cx="3279140" cy="2332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dmin-PC\Desktop\Фото для публикаций\IMG_20210223_1509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990" y="3789040"/>
            <a:ext cx="3279140" cy="21856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4587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188640"/>
            <a:ext cx="8358187" cy="637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04664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Пособие «Зимующие и перелётные птицы»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формировать обобщённые представления у детей о зимующих и перелётных птицах нашей страны, их повадках, внешнем виде, питании, местах обитания.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Учить различать птиц по внешнему виду и находить их на картинках.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Развивать память, внимание, речь,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совершенствовать моторику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пальцев рук.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бережное отношение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ним.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780928"/>
            <a:ext cx="2448272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02684"/>
            <a:ext cx="2391712" cy="1821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C:\Users\Admin-PC\Desktop\Новая папка (2)\IMG_20211217_09140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375682"/>
            <a:ext cx="2461260" cy="1808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6189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295275"/>
            <a:ext cx="8358187" cy="626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7667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Пособие «Дикие и домашние животные»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формировать обобщённые представления у детей о домашних и диких животных наших лесов, их повадках, внешнем виде, питании, местах обитания.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Учить различать животных  по внешнему виду и находить их на картинках.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память, внимание, речь, мелкую моторику пальцев рук.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бережное отношение к животным.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2682"/>
            <a:ext cx="2397820" cy="3174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270" y="3429000"/>
            <a:ext cx="2361816" cy="303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8593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295275"/>
            <a:ext cx="8358187" cy="626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476672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Пособие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«Животные жарких стран и Севера»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формировать обобщённые представления у детей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животных жарких стран и Севера, их повадках, внешнем виде, питании, местах обитания.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Учить различать животных  по внешнему виду и находить их на картинках.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Развивать память, внимание, речь, мелкую моторику пальцев рук.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Воспитывать бережное отношение к животным.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506" y="425916"/>
            <a:ext cx="2717404" cy="186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4396663"/>
            <a:ext cx="2487010" cy="196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913669"/>
            <a:ext cx="2109788" cy="303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3249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188639"/>
            <a:ext cx="8358187" cy="637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404664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Пособие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«Транспорт»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расширять представления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 видах и назначении транспортных средств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умения классифицировать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транспорт,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знакомство с профессиями, связанными с управлением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машинами.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Способствовать развитию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внимания, речевых навыков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зрительного восприятия.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271" y="2276872"/>
            <a:ext cx="4621163" cy="321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22314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14" y="260647"/>
            <a:ext cx="8351837" cy="6265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3891281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3205" y="461487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Заключение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8081" y="908720"/>
            <a:ext cx="760197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Можно сделать вывод о том, что развитие речи с помощью игр с липучками дает положительный  результат. Наблюдается желание детей участвовать в  процессе обучения, который активизирует мыслительную деятельность, обогащает словарный запас детей, развивает умение наблюдать, обобщать предметы по существенным признакам, конкретизировать информацию, сопоставлять предметы, признаки и явления, систематизировать накопленные знания. Игры позволяют у дошкольников 5-7 лет с тяжёлыми нарушениями речи совершенствовать лексико-грамматические категории,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фонематическое восприятие, что является важнейшей предпосылкой  для успешного обучения грамоте. </a:t>
            </a:r>
          </a:p>
        </p:txBody>
      </p:sp>
    </p:spTree>
    <p:extLst>
      <p:ext uri="{BB962C8B-B14F-4D97-AF65-F5344CB8AC3E}">
        <p14:creationId xmlns:p14="http://schemas.microsoft.com/office/powerpoint/2010/main" val="4175950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8136904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620688"/>
            <a:ext cx="77048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Актуальность 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данных игр заключается в том, что работая с детьми, имеющими нарушения речи, очень трудно бывает заинтересовать и удержать их внимание, пробудить интерес к содержанию занятия и процессу обучения в целом. Использование игр на липучках облегчает усвоение учебного материала детьми и повышает эффективность логопедической работы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Цель таких игр: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закрепление правильного звукопроизношения;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совершенствование лексико-грамматических категорий;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развитие фонематического восприятия;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активизация словаря;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развитие связной речи;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активизация мыслительных операций, развитие внимания, памяти, логического мышления;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совершенствование мелкой моторики пальцев рук.</a:t>
            </a:r>
          </a:p>
          <a:p>
            <a:pPr marL="285750" indent="-285750"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701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68" y="260648"/>
            <a:ext cx="835292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2748" y="620688"/>
            <a:ext cx="76328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Преимущества игр на липучках: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Яркие, красочные, реалистичные, наглядные альбомы – с ними действительно интересно заниматься, играя.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Большое разнообразие вариантов игр. Все зависит только от фантазии педагога.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Затрагивают все сферы развития ребенка – это развитие речи, фонетики и звуковой культуры речи, элементарные математические представления, ознакомление с окружающим миром.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Развивают воображение, внимание, память, мышление и мелкую моторику, тактильные ощущения.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Влагостойкие, долговечные, благодаря липучкам детали не теряются.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Достаточно мобильны.</a:t>
            </a:r>
          </a:p>
        </p:txBody>
      </p:sp>
    </p:spTree>
    <p:extLst>
      <p:ext uri="{BB962C8B-B14F-4D97-AF65-F5344CB8AC3E}">
        <p14:creationId xmlns:p14="http://schemas.microsoft.com/office/powerpoint/2010/main" val="290326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68" y="260648"/>
            <a:ext cx="835292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54868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Материалы и инструменты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Бумага офисная.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Пленка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ламинирования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Картинки для игр.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Папка скоросшиватель  с кольцами.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Конверт пластиковый на кнопке.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Липучки самоклеющиеся.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Принтер.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Ламинатор.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Ножницы. 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Дырокол.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Брошюровщик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2215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648"/>
            <a:ext cx="8351837" cy="6265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7667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Главная и ключевая особенность игр на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липучках отражена в названии – все они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меют липучки. Набор состоит из поля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фигурок, которые ребенок должен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Прикрепить в нужные места, согласно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правилам и тематике игры.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348880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Детали просто приклеиваются и так же просто снимаются.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828836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Детали, скрепленные липучкой, не разъезжаются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остаются на месте так, как прикрепил их ребенок.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491792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Липучки можно использовать множество раз. Сломать и потерять детали сложно, так как они гибкие и надёжно фиксируются на полотне.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14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46" y="260648"/>
            <a:ext cx="8506734" cy="6265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4750" y="412425"/>
            <a:ext cx="79256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Альбом «Азбука»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Прекрасный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большой альбом для развития фонематического слуха и ознакомления со всеми буквами алфавита!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Альбом представляет из себя набор основ и карточек. На каждой основе изображена буква, вокруг которой есть 5 пустых окошек с теневым изображением картинки. На карточках -  красочные картинки с изображениями животных, предметов, фруктов и другого, названия которых начинаются на эту букву. В наборе 158 съёмных карточек.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Для удобства ориентировки и запоминания, гласные буквы - красного цвета, а согласные синие.</a:t>
            </a:r>
          </a:p>
        </p:txBody>
      </p:sp>
      <p:pic>
        <p:nvPicPr>
          <p:cNvPr id="6" name="Рисунок 5" descr="C:\Users\Admin-PC\Desktop\Фото для публикаций\IMG_20210628_10565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50" y="2636912"/>
            <a:ext cx="1807210" cy="2429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dmin-PC\Desktop\Фото для публикаций\IMG_20210627_20042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37650" y="2596049"/>
            <a:ext cx="2418885" cy="1726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dmin-PC\Desktop\Фото для публикаций\IMG_20210628_11003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59334" y="3265320"/>
            <a:ext cx="2364075" cy="1786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dmin-PC\Desktop\Фото для публикаций\IMG_20210627_20070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444" y="2420888"/>
            <a:ext cx="2448272" cy="1737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dmin-PC\Desktop\Фото для публикаций\IMG_20210628_11015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509120"/>
            <a:ext cx="2448272" cy="1737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2930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" y="188639"/>
            <a:ext cx="8425185" cy="633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332656"/>
            <a:ext cx="34563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«Алфавит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 А до Я»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это эффективный современный способ выучить с дошкольником все буквы алфавита.  Липучки помогут ребенку развить ловкость, координацию движений  и мелкую моторику.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наборе – 4 ламинированных листа А4 с буквами  русского алфавита и 56 картинок на липучках,  которые легко прилипают к игровому полю. В игре необходимо поместить изображение картинки на букву, с которой она начинается. Игра развивает фонематический слух, так как картинки подобраны на твёрдые и мягкие звуки. Съёмные детали хранятся в пластиковом конверте на последней странице пособия.</a:t>
            </a:r>
          </a:p>
        </p:txBody>
      </p:sp>
      <p:pic>
        <p:nvPicPr>
          <p:cNvPr id="6" name="Рисунок 5" descr="C:\Users\Admin-PC\Desktop\IMG_20210524_18305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8647"/>
            <a:ext cx="1865081" cy="261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dmin-PC\Desktop\IMG_20210524_18410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40152" y="3140968"/>
            <a:ext cx="2742565" cy="2049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dmin-PC\Desktop\IMG_20210525_11320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94775"/>
            <a:ext cx="2028190" cy="261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dmin-PC\Desktop\IMG_20210525_11340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63777" y="657076"/>
            <a:ext cx="2518940" cy="21120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753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648"/>
            <a:ext cx="8351837" cy="6265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476672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Игра «Весёлый поезд»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Пособие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состоит из паровоза и вагонов, на которых прикреплены липучки, чтобы поместить на них буквы и картинки. Игра способствует развитию фонематического слуха,  слоговой структуры слова, запоминанию букв как графического образа звука, а также развитию мелкой моторики. На паровоз можно прикреплять буквы или слоговые схемы, а к вагонам красочные картинки с изображением животных.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оставит равнодушными никого благодаря ярким и красочным изображениями и различным вариантам игры!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769" y="4686527"/>
            <a:ext cx="2313745" cy="167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530" y="481437"/>
            <a:ext cx="2815432" cy="2181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641" y="2803585"/>
            <a:ext cx="2304256" cy="1749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345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50" y="332655"/>
            <a:ext cx="8351837" cy="6193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54868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Игра «Улитка»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игровое пособие создано по образу и подобию всем известной игры. Новизной является использование липучек, которые позволяют детям надёжно прикрепить картинку к основе, развивают мелкую моторику.</a:t>
            </a:r>
          </a:p>
        </p:txBody>
      </p:sp>
      <p:pic>
        <p:nvPicPr>
          <p:cNvPr id="6" name="Рисунок 5" descr="C:\Users\Admin-PC\Desktop\Фото для публикаций\IMG_20210525_11494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564" y="692696"/>
            <a:ext cx="2806065" cy="2322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dmin-PC\Desktop\Фото для публикаций\IMG_20210525_11491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77146"/>
            <a:ext cx="2806065" cy="2322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dmin-PC\Desktop\Фото для публикаций\IMG_20210525_11534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076" y="3789040"/>
            <a:ext cx="2806065" cy="2232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30950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875</Words>
  <Application>Microsoft Office PowerPoint</Application>
  <PresentationFormat>Экран (4:3)</PresentationFormat>
  <Paragraphs>98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Admin-PC</dc:creator>
  <cp:lastModifiedBy>Admin-PC</cp:lastModifiedBy>
  <cp:revision>16</cp:revision>
  <dcterms:created xsi:type="dcterms:W3CDTF">2021-07-05T07:19:47Z</dcterms:created>
  <dcterms:modified xsi:type="dcterms:W3CDTF">2022-01-08T15:55:32Z</dcterms:modified>
</cp:coreProperties>
</file>