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74" autoAdjust="0"/>
    <p:restoredTop sz="94660"/>
  </p:normalViewPr>
  <p:slideViewPr>
    <p:cSldViewPr snapToGrid="0">
      <p:cViewPr varScale="1">
        <p:scale>
          <a:sx n="70" d="100"/>
          <a:sy n="70" d="100"/>
        </p:scale>
        <p:origin x="4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9298-A282-4976-ABDF-423D88FD3C17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AE7CA-F622-42E1-A6D3-309F500CE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7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9298-A282-4976-ABDF-423D88FD3C17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AE7CA-F622-42E1-A6D3-309F500CE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063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9298-A282-4976-ABDF-423D88FD3C17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AE7CA-F622-42E1-A6D3-309F500CE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26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9298-A282-4976-ABDF-423D88FD3C17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AE7CA-F622-42E1-A6D3-309F500CE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311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9298-A282-4976-ABDF-423D88FD3C17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AE7CA-F622-42E1-A6D3-309F500CE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730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9298-A282-4976-ABDF-423D88FD3C17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AE7CA-F622-42E1-A6D3-309F500CE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205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9298-A282-4976-ABDF-423D88FD3C17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AE7CA-F622-42E1-A6D3-309F500CE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819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9298-A282-4976-ABDF-423D88FD3C17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AE7CA-F622-42E1-A6D3-309F500CE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993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9298-A282-4976-ABDF-423D88FD3C17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AE7CA-F622-42E1-A6D3-309F500CE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373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9298-A282-4976-ABDF-423D88FD3C17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AE7CA-F622-42E1-A6D3-309F500CE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755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C9298-A282-4976-ABDF-423D88FD3C17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AE7CA-F622-42E1-A6D3-309F500CE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470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C9298-A282-4976-ABDF-423D88FD3C17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AE7CA-F622-42E1-A6D3-309F500CE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937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3457" y="2171573"/>
            <a:ext cx="10754436" cy="1976376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«</a:t>
            </a:r>
            <a:r>
              <a:rPr lang="ru-RU" sz="9600" dirty="0" smtClean="0">
                <a:solidFill>
                  <a:srgbClr val="00B0F0"/>
                </a:solidFill>
              </a:rPr>
              <a:t>П</a:t>
            </a:r>
            <a:r>
              <a:rPr lang="ru-RU" sz="9600" dirty="0" smtClean="0">
                <a:solidFill>
                  <a:srgbClr val="FF0000"/>
                </a:solidFill>
              </a:rPr>
              <a:t>я</a:t>
            </a:r>
            <a:r>
              <a:rPr lang="ru-RU" sz="9600" dirty="0" smtClean="0">
                <a:solidFill>
                  <a:srgbClr val="00B050"/>
                </a:solidFill>
              </a:rPr>
              <a:t>т</a:t>
            </a:r>
            <a:r>
              <a:rPr lang="ru-RU" sz="9600" dirty="0" smtClean="0">
                <a:solidFill>
                  <a:srgbClr val="00B0F0"/>
                </a:solidFill>
              </a:rPr>
              <a:t>ь</a:t>
            </a:r>
            <a:r>
              <a:rPr lang="ru-RU" sz="9600" dirty="0" smtClean="0"/>
              <a:t> </a:t>
            </a:r>
            <a:r>
              <a:rPr lang="ru-RU" sz="9600" dirty="0" smtClean="0">
                <a:solidFill>
                  <a:srgbClr val="FF0000"/>
                </a:solidFill>
              </a:rPr>
              <a:t>к</a:t>
            </a:r>
            <a:r>
              <a:rPr lang="ru-RU" sz="9600" dirty="0" smtClean="0">
                <a:solidFill>
                  <a:srgbClr val="FFCC00"/>
                </a:solidFill>
              </a:rPr>
              <a:t>о</a:t>
            </a:r>
            <a:r>
              <a:rPr lang="ru-RU" sz="9600" dirty="0" smtClean="0">
                <a:solidFill>
                  <a:srgbClr val="00B0F0"/>
                </a:solidFill>
              </a:rPr>
              <a:t>л</a:t>
            </a:r>
            <a:r>
              <a:rPr lang="ru-RU" sz="9600" dirty="0" smtClean="0">
                <a:solidFill>
                  <a:srgbClr val="00B050"/>
                </a:solidFill>
              </a:rPr>
              <a:t>е</a:t>
            </a:r>
            <a:r>
              <a:rPr lang="ru-RU" sz="9600" dirty="0" smtClean="0">
                <a:solidFill>
                  <a:srgbClr val="00B0F0"/>
                </a:solidFill>
              </a:rPr>
              <a:t>ц</a:t>
            </a:r>
            <a:r>
              <a:rPr lang="ru-RU" sz="9600" dirty="0" smtClean="0"/>
              <a:t> </a:t>
            </a:r>
            <a:r>
              <a:rPr lang="ru-RU" sz="9600" dirty="0" smtClean="0">
                <a:solidFill>
                  <a:srgbClr val="FF0000"/>
                </a:solidFill>
              </a:rPr>
              <a:t>–</a:t>
            </a:r>
            <a:r>
              <a:rPr lang="ru-RU" sz="9600" dirty="0" smtClean="0"/>
              <a:t/>
            </a:r>
            <a:br>
              <a:rPr lang="ru-RU" sz="9600" dirty="0" smtClean="0"/>
            </a:br>
            <a:r>
              <a:rPr lang="ru-RU" sz="9600" dirty="0" smtClean="0"/>
              <a:t> </a:t>
            </a:r>
            <a:r>
              <a:rPr lang="ru-RU" sz="9600" dirty="0" smtClean="0">
                <a:solidFill>
                  <a:srgbClr val="FF0000"/>
                </a:solidFill>
              </a:rPr>
              <a:t>п</a:t>
            </a:r>
            <a:r>
              <a:rPr lang="ru-RU" sz="9600" dirty="0" smtClean="0">
                <a:solidFill>
                  <a:srgbClr val="00B0F0"/>
                </a:solidFill>
              </a:rPr>
              <a:t>я</a:t>
            </a:r>
            <a:r>
              <a:rPr lang="ru-RU" sz="9600" dirty="0" smtClean="0">
                <a:solidFill>
                  <a:srgbClr val="FF0000"/>
                </a:solidFill>
              </a:rPr>
              <a:t>т</a:t>
            </a:r>
            <a:r>
              <a:rPr lang="ru-RU" sz="9600" dirty="0" smtClean="0">
                <a:solidFill>
                  <a:srgbClr val="00B050"/>
                </a:solidFill>
              </a:rPr>
              <a:t>ь</a:t>
            </a:r>
            <a:r>
              <a:rPr lang="ru-RU" sz="9600" dirty="0" smtClean="0"/>
              <a:t> </a:t>
            </a:r>
            <a:r>
              <a:rPr lang="ru-RU" sz="9600" dirty="0" smtClean="0">
                <a:solidFill>
                  <a:srgbClr val="FF0000"/>
                </a:solidFill>
              </a:rPr>
              <a:t>к</a:t>
            </a:r>
            <a:r>
              <a:rPr lang="ru-RU" sz="9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9600" dirty="0" smtClean="0">
                <a:solidFill>
                  <a:srgbClr val="00B0F0"/>
                </a:solidFill>
              </a:rPr>
              <a:t>н</a:t>
            </a:r>
            <a:r>
              <a:rPr lang="ru-RU" sz="9600" dirty="0" smtClean="0">
                <a:solidFill>
                  <a:srgbClr val="00B050"/>
                </a:solidFill>
              </a:rPr>
              <a:t>т</a:t>
            </a:r>
            <a:r>
              <a:rPr lang="ru-RU" sz="9600" dirty="0" smtClean="0">
                <a:solidFill>
                  <a:srgbClr val="FF0000"/>
                </a:solidFill>
              </a:rPr>
              <a:t>и</a:t>
            </a:r>
            <a:r>
              <a:rPr lang="ru-RU" sz="9600" dirty="0" smtClean="0">
                <a:solidFill>
                  <a:srgbClr val="00B050"/>
                </a:solidFill>
              </a:rPr>
              <a:t>н</a:t>
            </a:r>
            <a:r>
              <a:rPr lang="ru-RU" sz="9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е</a:t>
            </a:r>
            <a:r>
              <a:rPr lang="ru-RU" sz="9600" dirty="0" smtClean="0">
                <a:solidFill>
                  <a:srgbClr val="00B0F0"/>
                </a:solidFill>
              </a:rPr>
              <a:t>н</a:t>
            </a:r>
            <a:r>
              <a:rPr lang="ru-RU" sz="9600" dirty="0" smtClean="0">
                <a:solidFill>
                  <a:srgbClr val="FF0000"/>
                </a:solidFill>
              </a:rPr>
              <a:t>т</a:t>
            </a:r>
            <a:r>
              <a:rPr lang="ru-RU" sz="9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о</a:t>
            </a:r>
            <a:r>
              <a:rPr lang="ru-RU" sz="9600" dirty="0" smtClean="0">
                <a:solidFill>
                  <a:srgbClr val="00B050"/>
                </a:solidFill>
              </a:rPr>
              <a:t>в</a:t>
            </a:r>
            <a:r>
              <a:rPr lang="ru-RU" sz="9600" dirty="0" smtClean="0">
                <a:solidFill>
                  <a:srgbClr val="FF0000"/>
                </a:solidFill>
              </a:rPr>
              <a:t>»</a:t>
            </a:r>
            <a:r>
              <a:rPr lang="ru-RU" sz="9600" dirty="0" smtClean="0"/>
              <a:t> </a:t>
            </a: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37648" y="4898575"/>
            <a:ext cx="9144000" cy="16557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70158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" r="2635"/>
          <a:stretch>
            <a:fillRect/>
          </a:stretch>
        </p:blipFill>
        <p:spPr>
          <a:xfrm>
            <a:off x="0" y="1"/>
            <a:ext cx="12192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4858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" r="2635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627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3448495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66"/>
            <a:ext cx="12192000" cy="6870619"/>
          </a:xfrm>
        </p:spPr>
      </p:pic>
    </p:spTree>
    <p:extLst>
      <p:ext uri="{BB962C8B-B14F-4D97-AF65-F5344CB8AC3E}">
        <p14:creationId xmlns:p14="http://schemas.microsoft.com/office/powerpoint/2010/main" val="2574037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2201978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" r="2635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953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9" r="18339"/>
          <a:stretch>
            <a:fillRect/>
          </a:stretch>
        </p:blipFill>
        <p:spPr>
          <a:xfrm>
            <a:off x="-172872" y="-109182"/>
            <a:ext cx="12364872" cy="707636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905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3" r="15743"/>
          <a:stretch>
            <a:fillRect/>
          </a:stretch>
        </p:blipFill>
        <p:spPr>
          <a:xfrm>
            <a:off x="0" y="1"/>
            <a:ext cx="12192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1489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4" r="6634"/>
          <a:stretch>
            <a:fillRect/>
          </a:stretch>
        </p:blipFill>
        <p:spPr>
          <a:xfrm>
            <a:off x="0" y="0"/>
            <a:ext cx="12192000" cy="685799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636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" r="2635"/>
          <a:stretch>
            <a:fillRect/>
          </a:stretch>
        </p:blipFill>
        <p:spPr>
          <a:xfrm>
            <a:off x="0" y="0"/>
            <a:ext cx="12192000" cy="685799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489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" r="2635"/>
          <a:stretch>
            <a:fillRect/>
          </a:stretch>
        </p:blipFill>
        <p:spPr>
          <a:xfrm>
            <a:off x="0" y="0"/>
            <a:ext cx="12192000" cy="685799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0345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</TotalTime>
  <Words>4</Words>
  <Application>Microsoft Office PowerPoint</Application>
  <PresentationFormat>Широкоэкранный</PresentationFormat>
  <Paragraphs>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«Пять колец –  пять континентов»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«Пять колец – пять континентов» </dc:title>
  <dc:creator>Алексей Марченко</dc:creator>
  <cp:lastModifiedBy>Алексей Марченко</cp:lastModifiedBy>
  <cp:revision>15</cp:revision>
  <dcterms:created xsi:type="dcterms:W3CDTF">2021-06-03T03:35:57Z</dcterms:created>
  <dcterms:modified xsi:type="dcterms:W3CDTF">2021-06-04T05:08:16Z</dcterms:modified>
</cp:coreProperties>
</file>