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learningapps.org/7059459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docs.google.com/presentation/d/1tcQhol6UaGpKTjNQXFdG56pkqWzZg2568CZztBi7nl8/edi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48680"/>
            <a:ext cx="3966170" cy="56361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3761860" cy="60286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686800" cy="838200"/>
          </a:xfrm>
        </p:spPr>
        <p:txBody>
          <a:bodyPr/>
          <a:lstStyle/>
          <a:p>
            <a:pPr algn="ctr"/>
            <a:r>
              <a:rPr lang="ru-RU" dirty="0" smtClean="0">
                <a:hlinkClick r:id="rId2"/>
              </a:rPr>
              <a:t>Задание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9144000" cy="484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476672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6237312"/>
            <a:ext cx="3597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learningapps.org/7059459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71130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73786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/>
          <a:lstStyle/>
          <a:p>
            <a:pPr algn="ctr"/>
            <a:r>
              <a:rPr lang="ru-RU" dirty="0" smtClean="0">
                <a:hlinkClick r:id="rId2"/>
              </a:rPr>
              <a:t>Презентация</a:t>
            </a: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96752"/>
            <a:ext cx="7992888" cy="4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35696" y="5877272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https://docs.google.com/presentation/d/1tcQhol6UaGpKTjNQXFdG56pkqWzZg2568CZztBi7nl8/edit#slide=id.p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C:\Users\ASUS\Desktop\груп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8136904" cy="5473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</TotalTime>
  <Words>8</Words>
  <Application>Microsoft Office PowerPoint</Application>
  <PresentationFormat>Экран (4:3)</PresentationFormat>
  <Paragraphs>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Слайд 1</vt:lpstr>
      <vt:lpstr>Задание</vt:lpstr>
      <vt:lpstr>Слайд 3</vt:lpstr>
      <vt:lpstr>Слайд 4</vt:lpstr>
      <vt:lpstr>Презентация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2</cp:revision>
  <dcterms:created xsi:type="dcterms:W3CDTF">2019-04-07T10:21:43Z</dcterms:created>
  <dcterms:modified xsi:type="dcterms:W3CDTF">2019-04-07T10:59:07Z</dcterms:modified>
</cp:coreProperties>
</file>