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картинки ПДД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025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G:\картинки ПДД\novosti_2013_03_2013_znak deti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7128792" cy="627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91168192"/>
      </p:ext>
    </p:extLst>
  </p:cSld>
  <p:clrMapOvr>
    <a:masterClrMapping/>
  </p:clrMapOvr>
  <p:transition>
    <p:sndAc>
      <p:stSnd>
        <p:snd r:embed="rId2" name="звук правильного ответа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картинки ПДД\i (7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звук правильного ответа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G:\картинки ПДД\img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звук правильного ответа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картинки ПДД\i (6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3968" y="0"/>
            <a:ext cx="9157967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  <p:sndAc>
      <p:stSnd>
        <p:snd r:embed="rId2" name="звук правильного ответа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G:\картинки ПДД\hello_html_m3f8178c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8" y="357166"/>
            <a:ext cx="9144698" cy="62865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499887">
            <a:off x="2750522" y="683118"/>
            <a:ext cx="6647852" cy="3889399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latin typeface="Monotype Corsiva" pitchFamily="66" charset="0"/>
                <a:cs typeface="Arial" pitchFamily="34" charset="0"/>
              </a:rPr>
              <a:t>Спасибо за внимание!</a:t>
            </a:r>
            <a:endParaRPr lang="ru-RU" sz="8800" dirty="0">
              <a:solidFill>
                <a:srgbClr val="FF0000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 descr="G:\картинки ПДД\72799_html_347c3b7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8136904" cy="616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4277478"/>
      </p:ext>
    </p:extLst>
  </p:cSld>
  <p:clrMapOvr>
    <a:masterClrMapping/>
  </p:clrMapOvr>
  <p:transition spd="slow">
    <p:pull/>
    <p:sndAc>
      <p:stSnd>
        <p:snd r:embed="rId2" name="звук правильного ответа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картинки ПДД\i (1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7166"/>
            <a:ext cx="4896544" cy="631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9784212"/>
      </p:ext>
    </p:extLst>
  </p:cSld>
  <p:clrMapOvr>
    <a:masterClrMapping/>
  </p:clrMapOvr>
  <p:transition>
    <p:sndAc>
      <p:stSnd>
        <p:snd r:embed="rId2" name="звук правильного ответа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картинки ПДД\ZZ02801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8266155"/>
      </p:ext>
    </p:extLst>
  </p:cSld>
  <p:clrMapOvr>
    <a:masterClrMapping/>
  </p:clrMapOvr>
  <p:transition>
    <p:sndAc>
      <p:stSnd>
        <p:snd r:embed="rId2" name="звук правильного ответа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G:\картинки ПДД\obuchayuschie-multfilmy-o-pravilah-dorojnogo-dvijeniya-dlya-detey-skachat-besplatno-54976-larg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01513071"/>
      </p:ext>
    </p:extLst>
  </p:cSld>
  <p:clrMapOvr>
    <a:masterClrMapping/>
  </p:clrMapOvr>
  <p:transition>
    <p:sndAc>
      <p:stSnd>
        <p:snd r:embed="rId2" name="звук правильного ответа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G:\картинки ПДД\hello_html_m1981e7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57342916"/>
      </p:ext>
    </p:extLst>
  </p:cSld>
  <p:clrMapOvr>
    <a:masterClrMapping/>
  </p:clrMapOvr>
  <p:transition>
    <p:sndAc>
      <p:stSnd>
        <p:snd r:embed="rId2" name="звук правильного ответа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G:\картинки ПДД\i (4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1930443"/>
      </p:ext>
    </p:extLst>
  </p:cSld>
  <p:clrMapOvr>
    <a:masterClrMapping/>
  </p:clrMapOvr>
  <p:transition>
    <p:sndAc>
      <p:stSnd>
        <p:snd r:embed="rId2" name="звук правильного ответа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G:\картинки ПДД\i (5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0487993"/>
      </p:ext>
    </p:extLst>
  </p:cSld>
  <p:clrMapOvr>
    <a:masterClrMapping/>
  </p:clrMapOvr>
  <p:transition>
    <p:sndAc>
      <p:stSnd>
        <p:snd r:embed="rId2" name="звук правильного ответа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G:\на конкурс\Детский альбом\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32" y="1"/>
            <a:ext cx="9828584" cy="693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G:\картинки ПДД\7.6.gif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35675"/>
            <a:ext cx="3313707" cy="466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49659707"/>
      </p:ext>
    </p:extLst>
  </p:cSld>
  <p:clrMapOvr>
    <a:masterClrMapping/>
  </p:clrMapOvr>
  <p:transition>
    <p:sndAc>
      <p:stSnd>
        <p:snd r:embed="rId2" name="звук правильного ответа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4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Дмитрий Каленюк</cp:lastModifiedBy>
  <cp:revision>14</cp:revision>
  <dcterms:created xsi:type="dcterms:W3CDTF">2017-03-20T05:06:29Z</dcterms:created>
  <dcterms:modified xsi:type="dcterms:W3CDTF">2019-10-07T06:56:56Z</dcterms:modified>
</cp:coreProperties>
</file>