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i="1" dirty="0" smtClean="0">
                <a:solidFill>
                  <a:srgbClr val="002060"/>
                </a:solidFill>
              </a:rPr>
              <a:t>«Что бы мы не делали в природе,</a:t>
            </a:r>
          </a:p>
          <a:p>
            <a:pPr algn="r">
              <a:buNone/>
            </a:pPr>
            <a:r>
              <a:rPr lang="ru-RU" i="1" dirty="0" smtClean="0">
                <a:solidFill>
                  <a:srgbClr val="002060"/>
                </a:solidFill>
              </a:rPr>
              <a:t> всё вызывает в ней те или иные последствия, </a:t>
            </a:r>
          </a:p>
          <a:p>
            <a:pPr algn="r">
              <a:buNone/>
            </a:pPr>
            <a:r>
              <a:rPr lang="ru-RU" i="1" dirty="0" smtClean="0">
                <a:solidFill>
                  <a:srgbClr val="002060"/>
                </a:solidFill>
              </a:rPr>
              <a:t>часто непредсказуемые» </a:t>
            </a:r>
          </a:p>
          <a:p>
            <a:pPr algn="r">
              <a:buNone/>
            </a:pPr>
            <a:endParaRPr lang="ru-RU" sz="2800" dirty="0" smtClean="0"/>
          </a:p>
          <a:p>
            <a:pPr algn="r">
              <a:buNone/>
            </a:pPr>
            <a:r>
              <a:rPr lang="ru-RU" sz="2800" dirty="0" smtClean="0"/>
              <a:t>первый закон экологии</a:t>
            </a:r>
          </a:p>
          <a:p>
            <a:pPr algn="r"/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D:\мутации\Новая папка\Drosophila_phalerat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ОПЫТ</a:t>
            </a:r>
            <a:endParaRPr lang="ru-RU" dirty="0"/>
          </a:p>
        </p:txBody>
      </p:sp>
      <p:pic>
        <p:nvPicPr>
          <p:cNvPr id="1026" name="Picture 2" descr="D:\мутации\урок\IMG_20181206_102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216" b="-2703"/>
          <a:stretch>
            <a:fillRect/>
          </a:stretch>
        </p:blipFill>
        <p:spPr bwMode="auto">
          <a:xfrm>
            <a:off x="1643042" y="1357298"/>
            <a:ext cx="2952770" cy="2714644"/>
          </a:xfrm>
          <a:prstGeom prst="rect">
            <a:avLst/>
          </a:prstGeom>
          <a:noFill/>
        </p:spPr>
      </p:pic>
      <p:pic>
        <p:nvPicPr>
          <p:cNvPr id="1027" name="Picture 3" descr="D:\мутации\урок\IMG_20181206_102051.jpg"/>
          <p:cNvPicPr>
            <a:picLocks noChangeAspect="1" noChangeArrowheads="1"/>
          </p:cNvPicPr>
          <p:nvPr/>
        </p:nvPicPr>
        <p:blipFill>
          <a:blip r:embed="rId3" cstate="print"/>
          <a:srcRect l="26531"/>
          <a:stretch>
            <a:fillRect/>
          </a:stretch>
        </p:blipFill>
        <p:spPr bwMode="auto">
          <a:xfrm>
            <a:off x="5500694" y="642918"/>
            <a:ext cx="2571736" cy="2625323"/>
          </a:xfrm>
          <a:prstGeom prst="rect">
            <a:avLst/>
          </a:prstGeom>
          <a:noFill/>
        </p:spPr>
      </p:pic>
      <p:pic>
        <p:nvPicPr>
          <p:cNvPr id="1028" name="Picture 4" descr="D:\мутации\урок\IMG_20181206_1021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4357694"/>
            <a:ext cx="3024177" cy="2268133"/>
          </a:xfrm>
          <a:prstGeom prst="rect">
            <a:avLst/>
          </a:prstGeom>
          <a:noFill/>
        </p:spPr>
      </p:pic>
      <p:pic>
        <p:nvPicPr>
          <p:cNvPr id="1029" name="Picture 5" descr="D:\мутации\урок\IMG_20181206_102145.jpg"/>
          <p:cNvPicPr>
            <a:picLocks noChangeAspect="1" noChangeArrowheads="1"/>
          </p:cNvPicPr>
          <p:nvPr/>
        </p:nvPicPr>
        <p:blipFill>
          <a:blip r:embed="rId5" cstate="print"/>
          <a:srcRect l="28572"/>
          <a:stretch>
            <a:fillRect/>
          </a:stretch>
        </p:blipFill>
        <p:spPr bwMode="auto">
          <a:xfrm>
            <a:off x="5715008" y="3929066"/>
            <a:ext cx="2500298" cy="257174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14546" y="1500174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Вода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285984" y="4500570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Альдегид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072198" y="857232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/>
              <a:t>Кириешки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357950" y="4000504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Спирт</a:t>
            </a:r>
            <a:endParaRPr lang="ru-RU" sz="2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chemeClr val="accent4">
                    <a:lumMod val="50000"/>
                  </a:schemeClr>
                </a:solidFill>
              </a:rPr>
              <a:t>Мутагены.</a:t>
            </a:r>
            <a:endParaRPr lang="ru-RU" sz="7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Мутагены- вещества, вызывающие изменения ДНК, генов .</a:t>
            </a:r>
          </a:p>
          <a:p>
            <a:pPr>
              <a:buNone/>
            </a:pPr>
            <a:r>
              <a:rPr lang="ru-RU" dirty="0" smtClean="0"/>
              <a:t>Мутагенез  - искусственное получение мутаций с помощью мутагенов</a:t>
            </a:r>
            <a:r>
              <a:rPr lang="ru-RU" dirty="0" smtClean="0"/>
              <a:t>.</a:t>
            </a:r>
            <a:endParaRPr lang="ru-RU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К каким последствиям приводит физический, химический и биологический мутагенез?</a:t>
            </a:r>
          </a:p>
          <a:p>
            <a:pPr>
              <a:buNone/>
            </a:pPr>
            <a:r>
              <a:rPr lang="ru-RU" dirty="0" smtClean="0"/>
              <a:t> Возможна ли генетическая адаптация популяции человека к возрастающему загрязнению биосферы мутагенными факторами?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Физические мутагены</a:t>
            </a:r>
            <a:endParaRPr lang="ru-RU" dirty="0"/>
          </a:p>
        </p:txBody>
      </p:sp>
      <p:pic>
        <p:nvPicPr>
          <p:cNvPr id="1026" name="Picture 2" descr="C:\Users\Гость\Downloads\1-37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2975" y="1743075"/>
            <a:ext cx="5943600" cy="4210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мутагены</a:t>
            </a:r>
            <a:endParaRPr lang="ru-RU" dirty="0"/>
          </a:p>
        </p:txBody>
      </p:sp>
      <p:pic>
        <p:nvPicPr>
          <p:cNvPr id="2050" name="Picture 2" descr="C:\Users\Гость\Downloads\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5100" y="1785926"/>
            <a:ext cx="3657600" cy="4000528"/>
          </a:xfrm>
          <a:prstGeom prst="rect">
            <a:avLst/>
          </a:prstGeom>
          <a:noFill/>
        </p:spPr>
      </p:pic>
      <p:pic>
        <p:nvPicPr>
          <p:cNvPr id="2051" name="Picture 3" descr="C:\Users\Гость\Downloads\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276850" y="1785926"/>
            <a:ext cx="3657600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Биологические мутагены</a:t>
            </a:r>
            <a:endParaRPr lang="ru-RU" dirty="0"/>
          </a:p>
        </p:txBody>
      </p:sp>
      <p:pic>
        <p:nvPicPr>
          <p:cNvPr id="3074" name="Picture 2" descr="C:\Users\Гость\Downloads\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3657600" cy="2068152"/>
          </a:xfrm>
          <a:prstGeom prst="rect">
            <a:avLst/>
          </a:prstGeom>
          <a:noFill/>
        </p:spPr>
      </p:pic>
      <p:pic>
        <p:nvPicPr>
          <p:cNvPr id="3075" name="Picture 3" descr="C:\Users\Гость\Downloads\s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714752"/>
            <a:ext cx="3657600" cy="2743200"/>
          </a:xfrm>
          <a:prstGeom prst="rect">
            <a:avLst/>
          </a:prstGeom>
          <a:noFill/>
        </p:spPr>
      </p:pic>
      <p:pic>
        <p:nvPicPr>
          <p:cNvPr id="3076" name="Picture 4" descr="C:\Users\Гость\Downloads\virus-e1317040359179-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276850" y="2421393"/>
            <a:ext cx="3657600" cy="286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К каким последствиям приводит физический, химический и биологический мутагенез? Возможна ли генетическая адаптация популяции человека к возрастающему загрязнению биосферы мутагенными факторами?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28</TotalTime>
  <Words>111</Words>
  <PresentationFormat>Экран (4:3)</PresentationFormat>
  <Paragraphs>21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Слайд 1</vt:lpstr>
      <vt:lpstr>ОПЫТ</vt:lpstr>
      <vt:lpstr>Мутагены.</vt:lpstr>
      <vt:lpstr>Слайд 4</vt:lpstr>
      <vt:lpstr>Проблема:</vt:lpstr>
      <vt:lpstr>Физические мутагены</vt:lpstr>
      <vt:lpstr>Химические мутагены</vt:lpstr>
      <vt:lpstr>Биологические мутагены</vt:lpstr>
      <vt:lpstr>Проблема: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</cp:revision>
  <dcterms:created xsi:type="dcterms:W3CDTF">2018-12-07T11:07:12Z</dcterms:created>
  <dcterms:modified xsi:type="dcterms:W3CDTF">2019-01-19T08:26:12Z</dcterms:modified>
</cp:coreProperties>
</file>