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sldIdLst>
    <p:sldId id="259" r:id="rId2"/>
    <p:sldId id="258" r:id="rId3"/>
    <p:sldId id="260" r:id="rId4"/>
    <p:sldId id="262" r:id="rId5"/>
    <p:sldId id="261" r:id="rId6"/>
    <p:sldId id="266" r:id="rId7"/>
    <p:sldId id="263" r:id="rId8"/>
    <p:sldId id="267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0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1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015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1315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20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808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887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454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536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43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0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323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186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517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50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32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641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791A3CB-87A0-449C-AE19-53272EB26C8E}" type="datetimeFigureOut">
              <a:rPr lang="ru-RU" smtClean="0"/>
              <a:t>24.03.2026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8E6D8-614E-4FD5-BDA8-7284BFAB2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1240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316523"/>
            <a:ext cx="9404723" cy="15367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Школьное экологическое объединение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«Родник»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Р - разновозрастное </a:t>
            </a:r>
          </a:p>
          <a:p>
            <a:r>
              <a:rPr lang="ru-RU" sz="2400" dirty="0"/>
              <a:t>О - объединение </a:t>
            </a:r>
          </a:p>
          <a:p>
            <a:r>
              <a:rPr lang="ru-RU" sz="2400" dirty="0"/>
              <a:t>Д - добровольных </a:t>
            </a:r>
          </a:p>
          <a:p>
            <a:r>
              <a:rPr lang="ru-RU" sz="2400" dirty="0"/>
              <a:t>Н - независимых </a:t>
            </a:r>
          </a:p>
          <a:p>
            <a:r>
              <a:rPr lang="ru-RU" sz="2400" dirty="0"/>
              <a:t>И - исследователей </a:t>
            </a:r>
          </a:p>
          <a:p>
            <a:r>
              <a:rPr lang="ru-RU" sz="2400" dirty="0"/>
              <a:t>К - края.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455" y="2331595"/>
            <a:ext cx="3666392" cy="363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27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Приглашаем записаться к нам</a:t>
            </a:r>
            <a:r>
              <a:rPr lang="ru-RU" smtClean="0">
                <a:solidFill>
                  <a:srgbClr val="FFFF00"/>
                </a:solidFill>
              </a:rPr>
              <a:t/>
            </a:r>
            <a:br>
              <a:rPr lang="ru-RU" smtClean="0">
                <a:solidFill>
                  <a:srgbClr val="FFFF00"/>
                </a:solidFill>
              </a:rPr>
            </a:br>
            <a:r>
              <a:rPr lang="ru-RU" smtClean="0">
                <a:solidFill>
                  <a:srgbClr val="FFFF00"/>
                </a:solidFill>
              </a:rPr>
              <a:t>в объединение </a:t>
            </a:r>
            <a:r>
              <a:rPr lang="ru-RU" dirty="0" smtClean="0">
                <a:solidFill>
                  <a:srgbClr val="FFFF00"/>
                </a:solidFill>
              </a:rPr>
              <a:t>«Родник»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126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2164556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395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i="1" dirty="0">
                <a:solidFill>
                  <a:srgbClr val="FFFF00"/>
                </a:solidFill>
              </a:rPr>
              <a:t>«Школа наш дом - изучим экологию в нем».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4716"/>
            <a:ext cx="58769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816" y="3140391"/>
            <a:ext cx="5580184" cy="371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vatars.mds.yandex.net/get-altay/19547275/2a0000019b4c1070c3e18b031bc0b31ad52c/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587" y="1947295"/>
            <a:ext cx="5464419" cy="357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174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Экологический субботник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100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9861"/>
            <a:ext cx="5091402" cy="338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606" y="2750307"/>
            <a:ext cx="5647348" cy="349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853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                       </a:t>
            </a:r>
            <a:r>
              <a:rPr lang="ru-RU" sz="3200" dirty="0" smtClean="0">
                <a:solidFill>
                  <a:srgbClr val="FFFF00"/>
                </a:solidFill>
              </a:rPr>
              <a:t>Мы – за  </a:t>
            </a:r>
            <a:r>
              <a:rPr lang="ru-RU" sz="3200" dirty="0" err="1" smtClean="0">
                <a:solidFill>
                  <a:srgbClr val="FFFF00"/>
                </a:solidFill>
              </a:rPr>
              <a:t>Водосбережение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9218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43" y="1301261"/>
            <a:ext cx="4292255" cy="294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823" y="1364774"/>
            <a:ext cx="3798277" cy="320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470" y="3645430"/>
            <a:ext cx="4706571" cy="319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18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</a:t>
            </a:r>
            <a:r>
              <a:rPr lang="ru-RU" dirty="0" err="1" smtClean="0">
                <a:solidFill>
                  <a:srgbClr val="FFFF00"/>
                </a:solidFill>
              </a:rPr>
              <a:t>Водосбережение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31" y="1690688"/>
            <a:ext cx="3745523" cy="233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15" y="1623617"/>
            <a:ext cx="4117486" cy="308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885" y="3705263"/>
            <a:ext cx="4365135" cy="291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74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«Чистые </a:t>
            </a:r>
            <a:r>
              <a:rPr lang="ru-RU" dirty="0">
                <a:solidFill>
                  <a:srgbClr val="FFFF00"/>
                </a:solidFill>
              </a:rPr>
              <a:t>берега- чистая жизнь Десны».</a:t>
            </a:r>
          </a:p>
        </p:txBody>
      </p:sp>
      <p:pic>
        <p:nvPicPr>
          <p:cNvPr id="10242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40" y="1814879"/>
            <a:ext cx="3613637" cy="271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371" y="1039906"/>
            <a:ext cx="4798604" cy="319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741" y="3861310"/>
            <a:ext cx="4491525" cy="299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215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74058"/>
          </a:xfrm>
        </p:spPr>
        <p:txBody>
          <a:bodyPr/>
          <a:lstStyle/>
          <a:p>
            <a:pPr algn="ctr"/>
            <a:r>
              <a:rPr lang="ru-RU" dirty="0" smtClean="0"/>
              <a:t>      </a:t>
            </a:r>
            <a:r>
              <a:rPr lang="ru-RU" sz="3600" dirty="0" smtClean="0">
                <a:solidFill>
                  <a:srgbClr val="FFFF00"/>
                </a:solidFill>
              </a:rPr>
              <a:t>Анкета </a:t>
            </a:r>
            <a:r>
              <a:rPr lang="ru-RU" sz="3600" dirty="0">
                <a:solidFill>
                  <a:srgbClr val="FFFF00"/>
                </a:solidFill>
              </a:rPr>
              <a:t>по использованию воды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6441856"/>
              </p:ext>
            </p:extLst>
          </p:nvPr>
        </p:nvGraphicFramePr>
        <p:xfrm>
          <a:off x="1353671" y="1452281"/>
          <a:ext cx="9036422" cy="5029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54">
                  <a:extLst>
                    <a:ext uri="{9D8B030D-6E8A-4147-A177-3AD203B41FA5}">
                      <a16:colId xmlns:a16="http://schemas.microsoft.com/office/drawing/2014/main" val="3612117971"/>
                    </a:ext>
                  </a:extLst>
                </a:gridCol>
                <a:gridCol w="5027833">
                  <a:extLst>
                    <a:ext uri="{9D8B030D-6E8A-4147-A177-3AD203B41FA5}">
                      <a16:colId xmlns:a16="http://schemas.microsoft.com/office/drawing/2014/main" val="3727015363"/>
                    </a:ext>
                  </a:extLst>
                </a:gridCol>
                <a:gridCol w="1694329">
                  <a:extLst>
                    <a:ext uri="{9D8B030D-6E8A-4147-A177-3AD203B41FA5}">
                      <a16:colId xmlns:a16="http://schemas.microsoft.com/office/drawing/2014/main" val="3460098320"/>
                    </a:ext>
                  </a:extLst>
                </a:gridCol>
                <a:gridCol w="1633506">
                  <a:extLst>
                    <a:ext uri="{9D8B030D-6E8A-4147-A177-3AD203B41FA5}">
                      <a16:colId xmlns:a16="http://schemas.microsoft.com/office/drawing/2014/main" val="3946287203"/>
                    </a:ext>
                  </a:extLst>
                </a:gridCol>
              </a:tblGrid>
              <a:tr h="3629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Вопросы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Да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Нет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3317893"/>
                  </a:ext>
                </a:extLst>
              </a:tr>
              <a:tr h="774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Когда я чищу зубы, вода льется, пока я не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закончу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  80%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7383652"/>
                  </a:ext>
                </a:extLst>
              </a:tr>
              <a:tr h="5049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 обычно принимаю душ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 75%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1866567"/>
                  </a:ext>
                </a:extLst>
              </a:tr>
              <a:tr h="5049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 люблю принимать ванну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25%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2851182"/>
                  </a:ext>
                </a:extLst>
              </a:tr>
              <a:tr h="5049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 нас дома в туалете протекает бачок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44%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7337800"/>
                  </a:ext>
                </a:extLst>
              </a:tr>
              <a:tr h="5049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 нас дома протекает кран на кухне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40%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2642530"/>
                  </a:ext>
                </a:extLst>
              </a:tr>
              <a:tr h="580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Когда я мою посуду, вода течет всё время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90%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2054249"/>
                  </a:ext>
                </a:extLst>
              </a:tr>
              <a:tr h="12908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 наливаю для мытья посуды мыльную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воду в одну ёмкость, а чистую для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полоскания в другую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5%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330453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3429987" y="-40704"/>
            <a:ext cx="15621987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rgbClr val="3434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Анкета по использованию воды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446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Представление результатов анкетирования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1" y="1978269"/>
            <a:ext cx="4834674" cy="264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825" y="1255468"/>
            <a:ext cx="4032018" cy="302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628" y="4404946"/>
            <a:ext cx="3349869" cy="223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643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72" y="1162641"/>
            <a:ext cx="1713039" cy="26530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14" y="261633"/>
            <a:ext cx="4654794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031" y="1295291"/>
            <a:ext cx="5940425" cy="4198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402" y="3616310"/>
            <a:ext cx="4430417" cy="295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334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135</Words>
  <Application>Microsoft Office PowerPoint</Application>
  <PresentationFormat>Широкоэкранный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Ион</vt:lpstr>
      <vt:lpstr>Школьное экологическое объединение «Родник» </vt:lpstr>
      <vt:lpstr> «Школа наш дом - изучим экологию в нем». </vt:lpstr>
      <vt:lpstr>Экологический субботник</vt:lpstr>
      <vt:lpstr>                       Мы – за  Водосбережение</vt:lpstr>
      <vt:lpstr>   Водосбережение</vt:lpstr>
      <vt:lpstr>«Чистые берега- чистая жизнь Десны».</vt:lpstr>
      <vt:lpstr>      Анкета по использованию воды</vt:lpstr>
      <vt:lpstr>Представление результатов анкетирования</vt:lpstr>
      <vt:lpstr>Презентация PowerPoint</vt:lpstr>
      <vt:lpstr>Приглашаем записаться к нам в объединение «Родник»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Школьное экологическое объединение «Родник»</dc:title>
  <dc:creator>Irina</dc:creator>
  <cp:lastModifiedBy>Irina</cp:lastModifiedBy>
  <cp:revision>13</cp:revision>
  <dcterms:created xsi:type="dcterms:W3CDTF">2026-03-23T21:47:16Z</dcterms:created>
  <dcterms:modified xsi:type="dcterms:W3CDTF">2026-03-24T09:16:39Z</dcterms:modified>
</cp:coreProperties>
</file>