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85" r:id="rId3"/>
    <p:sldId id="283" r:id="rId4"/>
    <p:sldId id="296" r:id="rId5"/>
    <p:sldId id="274" r:id="rId6"/>
    <p:sldId id="279" r:id="rId7"/>
    <p:sldId id="288" r:id="rId8"/>
    <p:sldId id="298" r:id="rId9"/>
    <p:sldId id="297" r:id="rId10"/>
    <p:sldId id="293" r:id="rId11"/>
    <p:sldId id="269" r:id="rId12"/>
    <p:sldId id="273" r:id="rId13"/>
    <p:sldId id="290" r:id="rId14"/>
    <p:sldId id="294" r:id="rId15"/>
    <p:sldId id="299" r:id="rId16"/>
    <p:sldId id="300" r:id="rId17"/>
    <p:sldId id="301" r:id="rId18"/>
    <p:sldId id="303" r:id="rId19"/>
    <p:sldId id="29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4513"/>
    <a:srgbClr val="8BA62A"/>
    <a:srgbClr val="261B2B"/>
    <a:srgbClr val="402D49"/>
    <a:srgbClr val="2F1E32"/>
    <a:srgbClr val="4E6B1F"/>
    <a:srgbClr val="364A16"/>
    <a:srgbClr val="49641E"/>
    <a:srgbClr val="577723"/>
    <a:srgbClr val="CAE3A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0588" autoAdjust="0"/>
    <p:restoredTop sz="96057" autoAdjust="0"/>
  </p:normalViewPr>
  <p:slideViewPr>
    <p:cSldViewPr>
      <p:cViewPr>
        <p:scale>
          <a:sx n="80" d="100"/>
          <a:sy n="80" d="100"/>
        </p:scale>
        <p:origin x="-9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C87931-1121-4FBC-971A-B4173E4438A6}" type="datetimeFigureOut">
              <a:rPr lang="ru-RU" smtClean="0"/>
              <a:pPr/>
              <a:t>01.04.2016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E00092-D405-4859-AB4D-3EB54E781FE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E00092-D405-4859-AB4D-3EB54E781FED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E00092-D405-4859-AB4D-3EB54E781FED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:\ProPowerPoint\Шаблоны\В работе\Радуга\Radug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39316" y="5373216"/>
            <a:ext cx="4032448" cy="720080"/>
          </a:xfrm>
        </p:spPr>
        <p:txBody>
          <a:bodyPr>
            <a:normAutofit/>
          </a:bodyPr>
          <a:lstStyle>
            <a:lvl1pPr>
              <a:defRPr sz="3600" b="1" i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49734" y="6260641"/>
            <a:ext cx="4968552" cy="60047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:\ProPowerPoint\Шаблоны\В работе\Радуга\RadugaSlid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14288"/>
            <a:ext cx="9144000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2051050" y="274638"/>
            <a:ext cx="6635750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2051050" y="1412875"/>
            <a:ext cx="6635750" cy="525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9" name="TextBox 6"/>
          <p:cNvSpPr txBox="1">
            <a:spLocks noChangeArrowheads="1"/>
          </p:cNvSpPr>
          <p:nvPr/>
        </p:nvSpPr>
        <p:spPr bwMode="auto">
          <a:xfrm>
            <a:off x="0" y="6488113"/>
            <a:ext cx="182403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sz="1600" dirty="0" err="1" smtClean="0">
                <a:solidFill>
                  <a:srgbClr val="4F6228"/>
                </a:solidFill>
                <a:latin typeface="Ariston" pitchFamily="66" charset="0"/>
              </a:rPr>
              <a:t>ProPowerPoint.Ru</a:t>
            </a:r>
            <a:endParaRPr lang="ru-RU" sz="1600" dirty="0" smtClean="0">
              <a:solidFill>
                <a:srgbClr val="4F6228"/>
              </a:solidFill>
              <a:latin typeface="Ariston" pitchFamily="66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wmf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277469" y="2071678"/>
            <a:ext cx="8866531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История села Большой </a:t>
            </a:r>
            <a:r>
              <a:rPr lang="ru-RU" sz="4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Ут</a:t>
            </a: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в математических</a:t>
            </a:r>
          </a:p>
          <a:p>
            <a:pPr algn="ctr"/>
            <a:r>
              <a:rPr lang="ru-RU" sz="4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задачач</a:t>
            </a: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.</a:t>
            </a:r>
          </a:p>
        </p:txBody>
      </p:sp>
      <p:pic>
        <p:nvPicPr>
          <p:cNvPr id="6" name="Picture 12" descr="C:\Documents and Settings\User\Мои документы\Для оформления\Картинки Уфимка\AN02492_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4143380"/>
            <a:ext cx="1285884" cy="16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C:\Documents and Settings\User\Мои документы\Для оформления\Картинки Уфимка\IN00443_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5072074"/>
            <a:ext cx="1984874" cy="1686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2697921" y="0"/>
            <a:ext cx="46362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ookman Old Style" pitchFamily="18" charset="0"/>
              </a:rPr>
              <a:t> «</a:t>
            </a:r>
            <a:r>
              <a:rPr lang="ru-RU" sz="2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ookman Old Style" pitchFamily="18" charset="0"/>
              </a:rPr>
              <a:t>Большеутинская</a:t>
            </a:r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ookman Old Style" pitchFamily="18" charset="0"/>
              </a:rPr>
              <a:t>  школа»</a:t>
            </a:r>
            <a:endParaRPr lang="ru-RU" sz="2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2" name="Picture 12" descr="C:\Documents and Settings\User\Мои документы\Для оформления\Картинки Уфимка\AN02492_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8" y="4214818"/>
            <a:ext cx="857256" cy="1085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4286248" y="550070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Работу выполнил: </a:t>
            </a:r>
          </a:p>
          <a:p>
            <a:pPr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ученик 4 класса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Жёлтышев Сергей</a:t>
            </a:r>
          </a:p>
          <a:p>
            <a:pPr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Руководитель</a:t>
            </a:r>
            <a:r>
              <a:rPr lang="ru-RU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: </a:t>
            </a:r>
            <a:r>
              <a:rPr lang="ru-RU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Куимова Е.Н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K:\ProPowerPoint\Шаблоны\В работе\Радуга\Raduga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2" descr="C:\Documents and Settings\User\Мои документы\Для оформления\Картинки Уфимка\AN02492_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867275"/>
            <a:ext cx="1571625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95536" y="548680"/>
            <a:ext cx="36004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Bookman Old Style" pitchFamily="18" charset="0"/>
              </a:rPr>
              <a:t>В 1937 году над селом Большой </a:t>
            </a:r>
            <a:r>
              <a:rPr lang="ru-RU" b="1" dirty="0" err="1" smtClean="0">
                <a:latin typeface="Bookman Old Style" pitchFamily="18" charset="0"/>
              </a:rPr>
              <a:t>Ут</a:t>
            </a:r>
            <a:r>
              <a:rPr lang="ru-RU" b="1" dirty="0" smtClean="0">
                <a:latin typeface="Bookman Old Style" pitchFamily="18" charset="0"/>
              </a:rPr>
              <a:t> в деревне </a:t>
            </a:r>
            <a:r>
              <a:rPr lang="ru-RU" b="1" dirty="0" err="1" smtClean="0">
                <a:latin typeface="Bookman Old Style" pitchFamily="18" charset="0"/>
              </a:rPr>
              <a:t>Еремеевка</a:t>
            </a:r>
            <a:r>
              <a:rPr lang="ru-RU" b="1" dirty="0" smtClean="0">
                <a:latin typeface="Bookman Old Style" pitchFamily="18" charset="0"/>
              </a:rPr>
              <a:t>, Малый </a:t>
            </a:r>
            <a:r>
              <a:rPr lang="ru-RU" b="1" dirty="0" err="1" smtClean="0">
                <a:latin typeface="Bookman Old Style" pitchFamily="18" charset="0"/>
              </a:rPr>
              <a:t>Ут</a:t>
            </a:r>
            <a:r>
              <a:rPr lang="ru-RU" b="1" dirty="0" smtClean="0">
                <a:latin typeface="Bookman Old Style" pitchFamily="18" charset="0"/>
              </a:rPr>
              <a:t>, Волки, Соснова Гора </a:t>
            </a:r>
          </a:p>
          <a:p>
            <a:r>
              <a:rPr lang="ru-RU" b="1" dirty="0" smtClean="0">
                <a:latin typeface="Bookman Old Style" pitchFamily="18" charset="0"/>
              </a:rPr>
              <a:t>вспыхнули электрические лампочки. Вступила в</a:t>
            </a:r>
          </a:p>
          <a:p>
            <a:r>
              <a:rPr lang="ru-RU" b="1" dirty="0" smtClean="0">
                <a:latin typeface="Bookman Old Style" pitchFamily="18" charset="0"/>
              </a:rPr>
              <a:t>Строй первая в районе и вторая в области </a:t>
            </a:r>
          </a:p>
          <a:p>
            <a:r>
              <a:rPr lang="ru-RU" b="1" dirty="0" smtClean="0">
                <a:latin typeface="Bookman Old Style" pitchFamily="18" charset="0"/>
              </a:rPr>
              <a:t>Гидроэлектростанция. «</a:t>
            </a:r>
            <a:r>
              <a:rPr lang="ru-RU" b="1" dirty="0" err="1" smtClean="0">
                <a:latin typeface="Bookman Old Style" pitchFamily="18" charset="0"/>
              </a:rPr>
              <a:t>Гидро</a:t>
            </a:r>
            <a:r>
              <a:rPr lang="ru-RU" b="1" dirty="0" smtClean="0">
                <a:latin typeface="Bookman Old Style" pitchFamily="18" charset="0"/>
              </a:rPr>
              <a:t>» в переводе обозначает вода. Турбину  которая вырабатывает</a:t>
            </a:r>
          </a:p>
          <a:p>
            <a:r>
              <a:rPr lang="ru-RU" b="1" dirty="0" smtClean="0">
                <a:latin typeface="Bookman Old Style" pitchFamily="18" charset="0"/>
              </a:rPr>
              <a:t>электричество вращала вода вот почему так и назвали. </a:t>
            </a:r>
          </a:p>
          <a:p>
            <a:r>
              <a:rPr lang="ru-RU" b="1" dirty="0" smtClean="0">
                <a:latin typeface="Bookman Old Style" pitchFamily="18" charset="0"/>
              </a:rPr>
              <a:t> </a:t>
            </a:r>
            <a:endParaRPr lang="ru-RU" b="1" dirty="0">
              <a:latin typeface="Bookman Old Style" pitchFamily="18" charset="0"/>
            </a:endParaRPr>
          </a:p>
        </p:txBody>
      </p:sp>
      <p:pic>
        <p:nvPicPr>
          <p:cNvPr id="1026" name="Picture 2" descr="E:\М-УтГЭС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764704"/>
            <a:ext cx="5077072" cy="396044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500034" y="0"/>
            <a:ext cx="807246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Математические задачи.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4" name="Picture 3" descr="C:\Documents and Settings\user\Мои документы\Мои рисунки\IMG_1569.jpg"/>
          <p:cNvPicPr>
            <a:picLocks noChangeAspect="1" noChangeArrowheads="1"/>
          </p:cNvPicPr>
          <p:nvPr/>
        </p:nvPicPr>
        <p:blipFill>
          <a:blip r:embed="rId2" cstate="print"/>
          <a:srcRect t="4820" r="1785"/>
          <a:stretch>
            <a:fillRect/>
          </a:stretch>
        </p:blipFill>
        <p:spPr bwMode="auto">
          <a:xfrm>
            <a:off x="539552" y="980728"/>
            <a:ext cx="8136904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C:\Documents and Settings\User\Мои документы\Мои рисунки\Рис.СП.jpg"/>
          <p:cNvPicPr>
            <a:picLocks noChangeAspect="1" noChangeArrowheads="1"/>
          </p:cNvPicPr>
          <p:nvPr/>
        </p:nvPicPr>
        <p:blipFill>
          <a:blip r:embed="rId3" cstate="print"/>
          <a:srcRect l="20139" r="40360"/>
          <a:stretch>
            <a:fillRect/>
          </a:stretch>
        </p:blipFill>
        <p:spPr bwMode="auto">
          <a:xfrm>
            <a:off x="0" y="5517232"/>
            <a:ext cx="1907704" cy="1340768"/>
          </a:xfrm>
          <a:prstGeom prst="rect">
            <a:avLst/>
          </a:prstGeom>
          <a:noFill/>
        </p:spPr>
      </p:pic>
      <p:sp>
        <p:nvSpPr>
          <p:cNvPr id="24" name="TextBox 23"/>
          <p:cNvSpPr txBox="1"/>
          <p:nvPr/>
        </p:nvSpPr>
        <p:spPr>
          <a:xfrm>
            <a:off x="2411760" y="4293096"/>
            <a:ext cx="61926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Bookman Old Style" pitchFamily="18" charset="0"/>
                <a:cs typeface="Times New Roman" pitchFamily="18" charset="0"/>
              </a:rPr>
              <a:t>В МТФ Большеутинский у 7 доярок по 52 коровы и у 1 доярки 41 корова . Сколько коров во всей ферме?   </a:t>
            </a:r>
            <a:endParaRPr lang="ru-RU" sz="2000" b="1" dirty="0">
              <a:latin typeface="Bookman Old Style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 descr="C:\Documents and Settings\User\Мои документы\Мои рисунки\Рис.СП.jpg"/>
          <p:cNvPicPr>
            <a:picLocks noChangeAspect="1" noChangeArrowheads="1"/>
          </p:cNvPicPr>
          <p:nvPr/>
        </p:nvPicPr>
        <p:blipFill>
          <a:blip r:embed="rId2" cstate="print"/>
          <a:srcRect l="20139" r="40360"/>
          <a:stretch>
            <a:fillRect/>
          </a:stretch>
        </p:blipFill>
        <p:spPr bwMode="auto">
          <a:xfrm>
            <a:off x="0" y="5517232"/>
            <a:ext cx="1907704" cy="1340768"/>
          </a:xfrm>
          <a:prstGeom prst="rect">
            <a:avLst/>
          </a:prstGeom>
          <a:noFill/>
        </p:spPr>
      </p:pic>
      <p:pic>
        <p:nvPicPr>
          <p:cNvPr id="14" name="Picture 2" descr="C:\Documents and Settings\Елена\Мои документы\История совхоза\imagЛариса.jpg"/>
          <p:cNvPicPr>
            <a:picLocks noChangeAspect="1" noChangeArrowheads="1"/>
          </p:cNvPicPr>
          <p:nvPr/>
        </p:nvPicPr>
        <p:blipFill>
          <a:blip r:embed="rId3" cstate="print"/>
          <a:srcRect l="11429" r="11428" b="5714"/>
          <a:stretch>
            <a:fillRect/>
          </a:stretch>
        </p:blipFill>
        <p:spPr bwMode="auto">
          <a:xfrm>
            <a:off x="3929058" y="1928802"/>
            <a:ext cx="3172456" cy="4000528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2339752" y="6165304"/>
            <a:ext cx="43204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Bookman Old Style" pitchFamily="18" charset="0"/>
              </a:rPr>
              <a:t>Доярка - </a:t>
            </a:r>
            <a:r>
              <a:rPr lang="ru-RU" sz="1400" b="1" dirty="0" err="1" smtClean="0">
                <a:latin typeface="Bookman Old Style" pitchFamily="18" charset="0"/>
              </a:rPr>
              <a:t>Краморенко</a:t>
            </a:r>
            <a:r>
              <a:rPr lang="ru-RU" sz="1400" b="1" dirty="0" smtClean="0">
                <a:latin typeface="Bookman Old Style" pitchFamily="18" charset="0"/>
              </a:rPr>
              <a:t> Лариса Петровна</a:t>
            </a:r>
            <a:endParaRPr lang="ru-RU" sz="1400" b="1" dirty="0">
              <a:latin typeface="Bookman Old Style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67744" y="404664"/>
            <a:ext cx="640871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Bookman Old Style" pitchFamily="18" charset="0"/>
              </a:rPr>
              <a:t>Крамаренко Лариса Петровна в 2009 году надоила от 50 коров по 5193кг. а в 2015 году от 52 коров по 5995кг. На сколько килограммов она надоила больше молока в 2015 году?</a:t>
            </a:r>
            <a:endParaRPr lang="ru-RU" sz="2000" b="1" dirty="0"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K:\ProPowerPoint\Шаблоны\В работе\Радуга\Raduga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Documents and Settings\User\Мои документы\Док.лето2014\Оформл.ЛД14\ЛДП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43834" y="-142900"/>
            <a:ext cx="1767678" cy="1241057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588224" y="6021288"/>
            <a:ext cx="23647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>
                <a:latin typeface="Bookman Old Style" pitchFamily="18" charset="0"/>
              </a:rPr>
              <a:t>Доярка – </a:t>
            </a:r>
            <a:r>
              <a:rPr lang="ru-RU" sz="1400" b="1" dirty="0" err="1" smtClean="0">
                <a:latin typeface="Bookman Old Style" pitchFamily="18" charset="0"/>
              </a:rPr>
              <a:t>Винокурова</a:t>
            </a:r>
            <a:endParaRPr lang="ru-RU" sz="1400" b="1" dirty="0" smtClean="0">
              <a:latin typeface="Bookman Old Style" pitchFamily="18" charset="0"/>
            </a:endParaRPr>
          </a:p>
          <a:p>
            <a:pPr algn="ctr"/>
            <a:r>
              <a:rPr lang="ru-RU" sz="1400" b="1" dirty="0" smtClean="0">
                <a:latin typeface="Bookman Old Style" pitchFamily="18" charset="0"/>
              </a:rPr>
              <a:t>Ольга  Владимировна </a:t>
            </a:r>
          </a:p>
        </p:txBody>
      </p:sp>
      <p:pic>
        <p:nvPicPr>
          <p:cNvPr id="12" name="Picture 4" descr="C:\Documents and Settings\User\Мои документы\Соц.проект 2009\Ферма фото для проекта\тооото 004.jpg"/>
          <p:cNvPicPr>
            <a:picLocks noChangeAspect="1" noChangeArrowheads="1"/>
          </p:cNvPicPr>
          <p:nvPr/>
        </p:nvPicPr>
        <p:blipFill>
          <a:blip r:embed="rId4" cstate="print">
            <a:lum bright="10000" contrast="10000"/>
          </a:blip>
          <a:srcRect l="13021" t="7875" r="36427" b="4502"/>
          <a:stretch>
            <a:fillRect/>
          </a:stretch>
        </p:blipFill>
        <p:spPr bwMode="auto">
          <a:xfrm>
            <a:off x="5940152" y="2276872"/>
            <a:ext cx="2880320" cy="37221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323528" y="1052736"/>
            <a:ext cx="82089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Bookman Old Style" pitchFamily="18" charset="0"/>
              </a:rPr>
              <a:t>В группе у </a:t>
            </a:r>
            <a:r>
              <a:rPr lang="ru-RU" sz="2000" b="1" dirty="0" err="1" smtClean="0">
                <a:latin typeface="Bookman Old Style" pitchFamily="18" charset="0"/>
              </a:rPr>
              <a:t>Винокуровой</a:t>
            </a:r>
            <a:r>
              <a:rPr lang="ru-RU" sz="2000" b="1" dirty="0" smtClean="0">
                <a:latin typeface="Bookman Old Style" pitchFamily="18" charset="0"/>
              </a:rPr>
              <a:t> Ольги  Владимировны 52 коровы. От каждой коровы она надоила по 6732кг. Сколько всего молока надоила Ольга Владимировна?</a:t>
            </a:r>
            <a:endParaRPr lang="ru-RU" sz="2000" b="1" dirty="0"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39752" y="332656"/>
            <a:ext cx="6480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>
              <a:latin typeface="Bookman Old Style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67744" y="548680"/>
            <a:ext cx="648072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Волков Сергей Анатольевич намолотил 6000 центнеров зерна, а Дружинин Роман Юрьевич 2700 центнеров. На сколько центнеров  намолотил Волков Сергей больше чем Дружинин Роман? 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3074" name="Picture 2" descr="C:\Users\Сергей)))\Desktop\Проект\DSCN01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2204864"/>
            <a:ext cx="5616624" cy="421246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Рис.ШКОЛ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412776"/>
            <a:ext cx="7164288" cy="504056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23728" y="332656"/>
            <a:ext cx="66967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 2017 году наша школа отметит свой 50 летний  юбилей. В каком году была построена наша школа?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123728" y="1124745"/>
          <a:ext cx="6696744" cy="35283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48372"/>
                <a:gridCol w="3348372"/>
              </a:tblGrid>
              <a:tr h="569003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        Ф.И.О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         Количество.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569003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Волков</a:t>
                      </a:r>
                      <a:r>
                        <a:rPr lang="ru-RU" sz="20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С.А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6000ц.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569003">
                <a:tc>
                  <a:txBody>
                    <a:bodyPr/>
                    <a:lstStyle/>
                    <a:p>
                      <a:r>
                        <a:rPr lang="ru-RU" sz="20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Сысолятин</a:t>
                      </a:r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С.</a:t>
                      </a:r>
                      <a:r>
                        <a:rPr lang="ru-RU" sz="20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М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5400ц.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569003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Волков</a:t>
                      </a:r>
                      <a:r>
                        <a:rPr lang="ru-RU" sz="20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А.Н 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3200ц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683377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Дружинин</a:t>
                      </a:r>
                      <a:r>
                        <a:rPr lang="ru-RU" sz="20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Р.Ю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. 2700ц.</a:t>
                      </a:r>
                      <a:endParaRPr lang="ru-RU" dirty="0"/>
                    </a:p>
                  </a:txBody>
                  <a:tcPr/>
                </a:tc>
              </a:tr>
              <a:tr h="569003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Лебедев</a:t>
                      </a:r>
                      <a:r>
                        <a:rPr lang="ru-RU" sz="20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</a:t>
                      </a:r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А.Г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2000ц.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51720" y="260648"/>
            <a:ext cx="6635750" cy="5256213"/>
          </a:xfrm>
        </p:spPr>
        <p:txBody>
          <a:bodyPr/>
          <a:lstStyle/>
          <a:p>
            <a:pPr>
              <a:buNone/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Комбайнеры СПК «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Большеутинский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» намолотили зерно(данные в таблице). Всё это зерно привезли на сушилку. Сколько центнеров зерна привезли на сушилку?  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2050" name="Picture 2" descr="C:\Users\Сергей)))\Desktop\Проект\DSCN01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1978533"/>
            <a:ext cx="5612170" cy="420912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K:\ProPowerPoint\Шаблоны\В работе\Радуга\Raduga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643042" y="142852"/>
            <a:ext cx="587212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Новизна и </a:t>
            </a:r>
          </a:p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значимость работы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9" y="1500174"/>
            <a:ext cx="835824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atin typeface="Bookman Old Style" pitchFamily="18" charset="0"/>
              </a:rPr>
              <a:t>В результате такой работы дети узнают историю своего села, у них появляется  желание узнать ещё больше о своей малой Родине. Материалы представленные в данной работе могут быть использованы на уроках математики и во внеурочной деятельности.</a:t>
            </a:r>
            <a:endParaRPr lang="ru-RU" sz="2400" b="1" dirty="0"/>
          </a:p>
        </p:txBody>
      </p:sp>
      <p:pic>
        <p:nvPicPr>
          <p:cNvPr id="12" name="Picture 12" descr="C:\Documents and Settings\User\Мои документы\Для оформления\Картинки Уфимка\AN02492_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867275"/>
            <a:ext cx="1571625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Documents and Settings\User\Мои документы\Док.лето2014\Оформл.ЛД14\ЛДП5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68" y="0"/>
            <a:ext cx="2238498" cy="1571612"/>
          </a:xfrm>
          <a:prstGeom prst="rect">
            <a:avLst/>
          </a:prstGeom>
          <a:noFill/>
        </p:spPr>
      </p:pic>
      <p:pic>
        <p:nvPicPr>
          <p:cNvPr id="11" name="Picture 9" descr="C:\Documents and Settings\user\Мои документы\Мои рисунки\Организатор клипов (Microsoft)\j0349117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16" y="5286388"/>
            <a:ext cx="2071702" cy="139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050" y="274638"/>
            <a:ext cx="6635750" cy="502657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</a:rPr>
              <a:t>Спасибо за внимание</a:t>
            </a:r>
            <a:endParaRPr lang="ru-RU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:\ProPowerPoint\Шаблоны\В работе\Радуга\Raduga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323528" y="404664"/>
            <a:ext cx="174438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Цель: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251520" y="1053316"/>
            <a:ext cx="864399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Times New Roman" pitchFamily="18" charset="0"/>
              </a:rPr>
              <a:t>Собрать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Times New Roman" pitchFamily="18" charset="0"/>
              </a:rPr>
              <a:t> и обобщить сведения об истории родного села и составить на основе этого материала математические задачи.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  <a:ea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2348880"/>
            <a:ext cx="278608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Задачи: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251520" y="2956302"/>
            <a:ext cx="850112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1.Изучить материал о истории своего села.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2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.Составить на основе исторических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 событий математические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 задачи и выражения.</a:t>
            </a:r>
            <a:endParaRPr kumimoji="0" lang="ru-RU" sz="2400" b="1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3.Оформить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полученную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информацию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 в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 компьютерной презентации.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baseline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4.Представить одноклассникам результат своей работы.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8" name="Picture 2" descr="C:\Documents and Settings\User\Мои документы\Док.лето2014\Оформл.ЛД14\ЛДП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8148" y="0"/>
            <a:ext cx="1431008" cy="100468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:\ProPowerPoint\Шаблоны\В работе\Радуга\Raduga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000100" y="0"/>
            <a:ext cx="705032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Актуальность работы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28596" y="1428736"/>
            <a:ext cx="813690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latin typeface="Bookman Old Style" pitchFamily="18" charset="0"/>
                <a:cs typeface="Times New Roman" pitchFamily="18" charset="0"/>
              </a:rPr>
              <a:t>Каждый уважающий себя человек, должен знать историю своей Родины , своего села. А чтобы интересно было узнать о своём селе, я решил составить задачи , в которых отражаются данные моего села.</a:t>
            </a: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Проблема: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08" y="1071546"/>
            <a:ext cx="6592916" cy="1158869"/>
          </a:xfrm>
        </p:spPr>
        <p:txBody>
          <a:bodyPr/>
          <a:lstStyle/>
          <a:p>
            <a:pPr algn="just"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Дети не знают историю своей родины , своего села. 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4" name="Picture 6" descr="C:\Documents and Settings\User\Мои документы\По тропинкам\Ул Моло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2143116"/>
            <a:ext cx="6572296" cy="44642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\Мои документы\Мои рисунки\Рис.СП.jpg"/>
          <p:cNvPicPr>
            <a:picLocks noChangeAspect="1" noChangeArrowheads="1"/>
          </p:cNvPicPr>
          <p:nvPr/>
        </p:nvPicPr>
        <p:blipFill>
          <a:blip r:embed="rId3" cstate="print"/>
          <a:srcRect l="20139" r="40360"/>
          <a:stretch>
            <a:fillRect/>
          </a:stretch>
        </p:blipFill>
        <p:spPr bwMode="auto">
          <a:xfrm>
            <a:off x="0" y="5517232"/>
            <a:ext cx="1907704" cy="1340768"/>
          </a:xfrm>
          <a:prstGeom prst="rect">
            <a:avLst/>
          </a:prstGeom>
          <a:noFill/>
        </p:spPr>
      </p:pic>
      <p:pic>
        <p:nvPicPr>
          <p:cNvPr id="2" name="Picture 2" descr="C:\Documents and Settings\User\Мои документы\Мои рисунки\Б-Ут природа\зпа10.jpg"/>
          <p:cNvPicPr>
            <a:picLocks noChangeAspect="1" noChangeArrowheads="1"/>
          </p:cNvPicPr>
          <p:nvPr/>
        </p:nvPicPr>
        <p:blipFill>
          <a:blip r:embed="rId4" cstate="print"/>
          <a:srcRect t="3764"/>
          <a:stretch>
            <a:fillRect/>
          </a:stretch>
        </p:blipFill>
        <p:spPr bwMode="auto">
          <a:xfrm>
            <a:off x="571472" y="1071546"/>
            <a:ext cx="8136904" cy="4823083"/>
          </a:xfrm>
          <a:prstGeom prst="rect">
            <a:avLst/>
          </a:prstGeom>
          <a:noFill/>
        </p:spPr>
      </p:pic>
      <p:pic>
        <p:nvPicPr>
          <p:cNvPr id="3074" name="Picture 2" descr="C:\Documents and Settings\User\Мои документы\Оформ.90-лет район\90 лет\DSCN0707.JPG"/>
          <p:cNvPicPr>
            <a:picLocks noChangeAspect="1" noChangeArrowheads="1"/>
          </p:cNvPicPr>
          <p:nvPr/>
        </p:nvPicPr>
        <p:blipFill>
          <a:blip r:embed="rId5" cstate="print"/>
          <a:srcRect t="11394" b="6339"/>
          <a:stretch>
            <a:fillRect/>
          </a:stretch>
        </p:blipFill>
        <p:spPr bwMode="auto">
          <a:xfrm>
            <a:off x="214282" y="142852"/>
            <a:ext cx="2232248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C:\Documents and Settings\User\Мои документы\Оформ.90-лет район\90 лет\DSCN070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29322" y="214290"/>
            <a:ext cx="3067705" cy="20042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857224" y="0"/>
            <a:ext cx="7928774" cy="80021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СПК «Большеутинский»</a:t>
            </a:r>
            <a:endParaRPr lang="ru-RU" sz="4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9" name="Picture 9" descr="C:\Documents and Settings\user\Мои документы\фото на печать\свадьба3.jpg"/>
          <p:cNvPicPr>
            <a:picLocks noChangeAspect="1" noChangeArrowheads="1"/>
          </p:cNvPicPr>
          <p:nvPr/>
        </p:nvPicPr>
        <p:blipFill>
          <a:blip r:embed="rId7" cstate="print"/>
          <a:srcRect b="26619"/>
          <a:stretch>
            <a:fillRect/>
          </a:stretch>
        </p:blipFill>
        <p:spPr bwMode="auto">
          <a:xfrm>
            <a:off x="5214942" y="4572008"/>
            <a:ext cx="3714776" cy="20443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3" descr="C:\Documents and Settings\User\Мои документы\Оформ.90-лет район\90 лет\DSCN0704.JPG"/>
          <p:cNvPicPr>
            <a:picLocks noChangeAspect="1" noChangeArrowheads="1"/>
          </p:cNvPicPr>
          <p:nvPr/>
        </p:nvPicPr>
        <p:blipFill>
          <a:blip r:embed="rId8" cstate="print"/>
          <a:srcRect l="10321" t="11489" r="22164" b="34035"/>
          <a:stretch>
            <a:fillRect/>
          </a:stretch>
        </p:blipFill>
        <p:spPr bwMode="auto">
          <a:xfrm>
            <a:off x="285720" y="4572008"/>
            <a:ext cx="3382466" cy="20471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K:\ProPowerPoint\Шаблоны\В работе\Радуга\RadugaPrint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139952" y="2060848"/>
            <a:ext cx="468052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В настоящее время директором СПК  работает Башкирцев Сергей Анатольевич</a:t>
            </a:r>
          </a:p>
          <a:p>
            <a:pPr algn="just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Количество работающих в СПК составляет 130 человек, средний возраст рабочих от 35 до 45 лет</a:t>
            </a:r>
          </a:p>
          <a:p>
            <a:pPr algn="just"/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  <a:cs typeface="Times New Roman" pitchFamily="18" charset="0"/>
            </a:endParaRPr>
          </a:p>
        </p:txBody>
      </p:sp>
      <p:pic>
        <p:nvPicPr>
          <p:cNvPr id="6" name="Picture 2" descr="C:\Documents and Settings\User\Мои документы\Оформ.90-лет район\90 лет\DSCN0699.JPG"/>
          <p:cNvPicPr>
            <a:picLocks noChangeAspect="1" noChangeArrowheads="1"/>
          </p:cNvPicPr>
          <p:nvPr/>
        </p:nvPicPr>
        <p:blipFill>
          <a:blip r:embed="rId4" cstate="print"/>
          <a:srcRect l="23272" t="31041" r="29053" b="3711"/>
          <a:stretch>
            <a:fillRect/>
          </a:stretch>
        </p:blipFill>
        <p:spPr bwMode="auto">
          <a:xfrm>
            <a:off x="395536" y="1700808"/>
            <a:ext cx="3357586" cy="34466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 descr="C:\Documents and Settings\User\Мои документы\Док.лето2014\Оформл.ЛД14\ЛДП5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4288" y="0"/>
            <a:ext cx="2267744" cy="1592145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971600" y="260648"/>
            <a:ext cx="604524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ДиректорСПК</a:t>
            </a: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</a:t>
            </a:r>
            <a:endParaRPr lang="ru-RU" sz="4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«Большеутинский»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214546" y="285728"/>
            <a:ext cx="6517958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latin typeface="Bookman Old Style" pitchFamily="18" charset="0"/>
              </a:rPr>
              <a:t>В каком году было основано наше село вы узнаете, если найдёте значения выражения.</a:t>
            </a:r>
          </a:p>
          <a:p>
            <a:pPr algn="just"/>
            <a:r>
              <a:rPr lang="ru-RU" sz="2800" b="1" dirty="0" smtClean="0">
                <a:latin typeface="Bookman Old Style" pitchFamily="18" charset="0"/>
              </a:rPr>
              <a:t>(600:30-7)х5-(24-4х4)+1693=</a:t>
            </a:r>
          </a:p>
          <a:p>
            <a:pPr algn="just"/>
            <a:endParaRPr lang="ru-RU" sz="2800" b="1" dirty="0" smtClean="0">
              <a:latin typeface="Bookman Old Style" pitchFamily="18" charset="0"/>
            </a:endParaRPr>
          </a:p>
          <a:p>
            <a:pPr algn="just"/>
            <a:r>
              <a:rPr lang="ru-RU" sz="2800" b="1" dirty="0" smtClean="0">
                <a:latin typeface="Bookman Old Style" pitchFamily="18" charset="0"/>
              </a:rPr>
              <a:t>Какой это век?</a:t>
            </a:r>
          </a:p>
          <a:p>
            <a:pPr algn="just"/>
            <a:endParaRPr lang="ru-RU" sz="2000" b="1" dirty="0">
              <a:latin typeface="Bookman Old Style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5984" y="3929066"/>
            <a:ext cx="650085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sz="2800" b="1" dirty="0" smtClean="0">
                <a:latin typeface="Bookman Old Style" pitchFamily="18" charset="0"/>
              </a:rPr>
              <a:t>В каком году наше село отметило свой 200-летний юбилей? </a:t>
            </a:r>
            <a:endParaRPr lang="ru-RU" sz="2800" b="1" dirty="0"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71670" y="428604"/>
            <a:ext cx="6878668" cy="1808179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 каком году наше село отметит свой 300 летний юбилей?</a:t>
            </a:r>
          </a:p>
          <a:p>
            <a:pPr>
              <a:buNone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Сколько лет вам будет?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4" name="Picture 2" descr="E:\Мои документы\Мои рисунки\Фото патр.воспит\Рисунок1.jpg"/>
          <p:cNvPicPr>
            <a:picLocks noChangeAspect="1" noChangeArrowheads="1"/>
          </p:cNvPicPr>
          <p:nvPr/>
        </p:nvPicPr>
        <p:blipFill>
          <a:blip r:embed="rId2" cstate="print"/>
          <a:srcRect l="1961" t="3911" r="4902" b="5564"/>
          <a:stretch>
            <a:fillRect/>
          </a:stretch>
        </p:blipFill>
        <p:spPr bwMode="auto">
          <a:xfrm>
            <a:off x="2362301" y="1857364"/>
            <a:ext cx="6231801" cy="478634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195736" y="116632"/>
            <a:ext cx="6635750" cy="5256213"/>
          </a:xfrm>
        </p:spPr>
        <p:txBody>
          <a:bodyPr/>
          <a:lstStyle/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 dirty="0" smtClean="0">
                <a:solidFill>
                  <a:prstClr val="black"/>
                </a:solidFill>
                <a:latin typeface="Bookman Old Style" pitchFamily="18" charset="0"/>
              </a:rPr>
              <a:t>Через 187 лет после образования села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 dirty="0" smtClean="0">
                <a:solidFill>
                  <a:prstClr val="black"/>
                </a:solidFill>
                <a:latin typeface="Bookman Old Style" pitchFamily="18" charset="0"/>
              </a:rPr>
              <a:t>Произошло ещё одно событие.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 dirty="0" smtClean="0">
                <a:solidFill>
                  <a:prstClr val="black"/>
                </a:solidFill>
                <a:latin typeface="Bookman Old Style" pitchFamily="18" charset="0"/>
              </a:rPr>
              <a:t>Сосчитайте в каком году это было?  </a:t>
            </a:r>
          </a:p>
          <a:p>
            <a:endParaRPr lang="ru-RU" sz="3600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2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1497</TotalTime>
  <Words>517</Words>
  <Application>Microsoft Office PowerPoint</Application>
  <PresentationFormat>Экран (4:3)</PresentationFormat>
  <Paragraphs>66</Paragraphs>
  <Slides>19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Тема122</vt:lpstr>
      <vt:lpstr>Слайд 1</vt:lpstr>
      <vt:lpstr>Слайд 2</vt:lpstr>
      <vt:lpstr>Слайд 3</vt:lpstr>
      <vt:lpstr>Проблема: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Спасибо за внимание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"Day and Night"</dc:title>
  <dc:creator>User</dc:creator>
  <cp:lastModifiedBy>Учитель</cp:lastModifiedBy>
  <cp:revision>181</cp:revision>
  <dcterms:created xsi:type="dcterms:W3CDTF">2010-04-04T04:12:44Z</dcterms:created>
  <dcterms:modified xsi:type="dcterms:W3CDTF">2016-04-01T03:53:06Z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TC300096121049</vt:lpwstr>
  </property>
</Properties>
</file>