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6E38DDA-D31C-4B9A-800C-10CD8488765C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B2C8153-08D3-40DD-9C5C-746CE41D52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Военно-патриотический клуб </a:t>
            </a:r>
            <a:br>
              <a:rPr lang="ru-RU" dirty="0" smtClean="0"/>
            </a:br>
            <a:r>
              <a:rPr lang="ru-RU" dirty="0" smtClean="0"/>
              <a:t>ст. Атаманской </a:t>
            </a:r>
            <a:r>
              <a:rPr lang="ru-RU" smtClean="0"/>
              <a:t>«</a:t>
            </a:r>
            <a:r>
              <a:rPr lang="ru-RU" smtClean="0"/>
              <a:t>Патриот»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3096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835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15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22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50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52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55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56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59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5563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285728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0508_085942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500042"/>
            <a:ext cx="9144000" cy="5614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5160043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5160050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вввввввввввв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214282" y="0"/>
            <a:ext cx="9144000" cy="6081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щб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57158" y="0"/>
            <a:ext cx="85979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ччч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1420813" y="0"/>
            <a:ext cx="63023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ш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214414" y="0"/>
            <a:ext cx="66865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шш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1204913"/>
            <a:ext cx="9144000" cy="4446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щщ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04950"/>
            <a:ext cx="9144000" cy="3846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MReshrI7Ew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50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59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6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7463"/>
            <a:ext cx="9144000" cy="6821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3083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3089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N3092.JPG"/>
          <p:cNvPicPr>
            <a:picLocks noGrp="1" noChangeAspect="1"/>
          </p:cNvPicPr>
          <p:nvPr isPhoto="1"/>
        </p:nvPicPr>
        <p:blipFill>
          <a:blip r:embed="rId2" cstate="email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</TotalTime>
  <Words>2</Words>
  <Application>Microsoft Office PowerPoint</Application>
  <PresentationFormat>Экран (4:3)</PresentationFormat>
  <Paragraphs>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Справедливость</vt:lpstr>
      <vt:lpstr>Военно-патриотический клуб  ст. Атаманской «Патриот»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Патриоты</dc:title>
  <dc:creator>Компьютер</dc:creator>
  <cp:lastModifiedBy>Пользователь Windows</cp:lastModifiedBy>
  <cp:revision>4</cp:revision>
  <dcterms:created xsi:type="dcterms:W3CDTF">2016-05-23T21:45:29Z</dcterms:created>
  <dcterms:modified xsi:type="dcterms:W3CDTF">2020-04-25T21:29:10Z</dcterms:modified>
</cp:coreProperties>
</file>