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2A1E-146C-49AC-9FCC-A0423ABAF7B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88AF-CC4F-4892-83BD-936E62F31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2A1E-146C-49AC-9FCC-A0423ABAF7B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88AF-CC4F-4892-83BD-936E62F31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2A1E-146C-49AC-9FCC-A0423ABAF7B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88AF-CC4F-4892-83BD-936E62F310F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2A1E-146C-49AC-9FCC-A0423ABAF7B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88AF-CC4F-4892-83BD-936E62F310F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2A1E-146C-49AC-9FCC-A0423ABAF7B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88AF-CC4F-4892-83BD-936E62F31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2A1E-146C-49AC-9FCC-A0423ABAF7B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88AF-CC4F-4892-83BD-936E62F310F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2A1E-146C-49AC-9FCC-A0423ABAF7B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88AF-CC4F-4892-83BD-936E62F31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2A1E-146C-49AC-9FCC-A0423ABAF7B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88AF-CC4F-4892-83BD-936E62F31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2A1E-146C-49AC-9FCC-A0423ABAF7B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88AF-CC4F-4892-83BD-936E62F31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2A1E-146C-49AC-9FCC-A0423ABAF7B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88AF-CC4F-4892-83BD-936E62F310F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2A1E-146C-49AC-9FCC-A0423ABAF7B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88AF-CC4F-4892-83BD-936E62F310F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15A2A1E-146C-49AC-9FCC-A0423ABAF7B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52488AF-CC4F-4892-83BD-936E62F310F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Х</a:t>
            </a:r>
            <a:r>
              <a:rPr lang="en-US" sz="8000" dirty="0" smtClean="0"/>
              <a:t> </a:t>
            </a:r>
            <a:r>
              <a:rPr lang="ru-RU" sz="8000" dirty="0" smtClean="0"/>
              <a:t>Х</a:t>
            </a:r>
            <a:r>
              <a:rPr lang="en-US" sz="8000" dirty="0" smtClean="0"/>
              <a:t> I </a:t>
            </a:r>
            <a:r>
              <a:rPr lang="ru-RU" sz="8000" dirty="0" smtClean="0"/>
              <a:t> ВЕК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405052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816676"/>
            <a:ext cx="5886025" cy="40934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/>
              <a:t>21</a:t>
            </a:r>
            <a:r>
              <a:rPr lang="ru-RU" dirty="0" smtClean="0"/>
              <a:t> век - это век компьютеров и интернета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389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9" y="1844824"/>
            <a:ext cx="6552728" cy="428133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/>
              <a:t>21</a:t>
            </a:r>
            <a:r>
              <a:rPr lang="ru-RU" dirty="0"/>
              <a:t> век - это </a:t>
            </a:r>
            <a:r>
              <a:rPr lang="ru-RU" dirty="0" smtClean="0"/>
              <a:t>век искусственного интеллекта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5874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28800"/>
            <a:ext cx="7416824" cy="456937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/>
              <a:t>21</a:t>
            </a:r>
            <a:r>
              <a:rPr lang="ru-RU" dirty="0"/>
              <a:t> век </a:t>
            </a:r>
            <a:r>
              <a:rPr lang="ru-RU" dirty="0" smtClean="0"/>
              <a:t>– это век плохой экологии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6896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92" y="1844824"/>
            <a:ext cx="7610040" cy="428133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/>
              <a:t>21</a:t>
            </a:r>
            <a:r>
              <a:rPr lang="ru-RU" dirty="0"/>
              <a:t> век </a:t>
            </a:r>
            <a:r>
              <a:rPr lang="ru-RU" dirty="0" smtClean="0"/>
              <a:t>– это век изобилия еды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9342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/>
              <a:t>21</a:t>
            </a:r>
            <a:r>
              <a:rPr lang="ru-RU" dirty="0"/>
              <a:t> век </a:t>
            </a:r>
            <a:r>
              <a:rPr lang="ru-RU" dirty="0" smtClean="0"/>
              <a:t>– это век усиления террористической опасности</a:t>
            </a:r>
            <a:endParaRPr lang="ru-RU" dirty="0"/>
          </a:p>
        </p:txBody>
      </p:sp>
      <p:pic>
        <p:nvPicPr>
          <p:cNvPr id="4" name="Объект 3" descr="http://istoki.tv/upload/iblock/177/1770b1629051eadfa329f1123679b9ec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4" t="13251" r="16167" b="13249"/>
          <a:stretch/>
        </p:blipFill>
        <p:spPr bwMode="auto">
          <a:xfrm>
            <a:off x="2411760" y="2348880"/>
            <a:ext cx="4582191" cy="33078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74517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196752"/>
            <a:ext cx="6264696" cy="4861520"/>
          </a:xfrm>
        </p:spPr>
      </p:pic>
    </p:spTree>
    <p:extLst>
      <p:ext uri="{BB962C8B-B14F-4D97-AF65-F5344CB8AC3E}">
        <p14:creationId xmlns:p14="http://schemas.microsoft.com/office/powerpoint/2010/main" val="25875131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</TotalTime>
  <Words>41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Х Х I  ВЕК</vt:lpstr>
      <vt:lpstr>21 век - это век компьютеров и интернета</vt:lpstr>
      <vt:lpstr>21 век - это век искусственного интеллекта</vt:lpstr>
      <vt:lpstr>21 век – это век плохой экологии</vt:lpstr>
      <vt:lpstr>21 век – это век изобилия еды</vt:lpstr>
      <vt:lpstr>21 век – это век усиления террористической опасности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 Х I  ВЕК</dc:title>
  <dc:creator>Admin</dc:creator>
  <cp:lastModifiedBy>Admin</cp:lastModifiedBy>
  <cp:revision>3</cp:revision>
  <dcterms:created xsi:type="dcterms:W3CDTF">2019-12-11T21:07:04Z</dcterms:created>
  <dcterms:modified xsi:type="dcterms:W3CDTF">2019-12-11T21:26:55Z</dcterms:modified>
</cp:coreProperties>
</file>