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B0"/>
    <a:srgbClr val="33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33" autoAdjust="0"/>
  </p:normalViewPr>
  <p:slideViewPr>
    <p:cSldViewPr>
      <p:cViewPr varScale="1">
        <p:scale>
          <a:sx n="82" d="100"/>
          <a:sy n="82" d="100"/>
        </p:scale>
        <p:origin x="-147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D931D-8C94-4C8E-B580-0FBF7781EB26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94094-736C-47D5-9027-5DF979AE3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4094-736C-47D5-9027-5DF979AE341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8;&#1050;&#1058;%20&#1042;&#1048;&#1056;&#1054;%20&#1082;&#1086;&#1085;&#1082;&#1091;&#1088;&#1089;%20&#1055;&#1091;&#1090;&#1077;&#1096;&#1077;&#1089;&#1090;&#1074;&#1080;&#1077;%20&#1074;%20&#1089;&#1090;&#1088;&#1072;&#1085;&#1077;%20&#1084;&#1091;&#1079;%20&#1080;&#1085;&#1089;&#1090;&#1088;&#1091;&#1084;\zvuk_-_dudochka_(Gybka.com)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8;&#1050;&#1058;%20&#1042;&#1048;&#1056;&#1054;%20&#1082;&#1086;&#1085;&#1082;&#1091;&#1088;&#1089;%20&#1055;&#1091;&#1090;&#1077;&#1096;&#1077;&#1089;&#1090;&#1074;&#1080;&#1077;%20&#1074;%20&#1089;&#1090;&#1088;&#1072;&#1085;&#1077;%20&#1084;&#1091;&#1079;%20&#1080;&#1085;&#1089;&#1090;&#1088;&#1091;&#1084;\glinyanaya_svistulka_2_-_Bez_nazvaniya_(Gybka.com).mp3" TargetMode="Externa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8;&#1050;&#1058;%20&#1042;&#1048;&#1056;&#1054;%20&#1082;&#1086;&#1085;&#1082;&#1091;&#1088;&#1089;%20&#1055;&#1091;&#1090;&#1077;&#1096;&#1077;&#1089;&#1090;&#1074;&#1080;&#1077;%20&#1074;%20&#1089;&#1090;&#1088;&#1072;&#1085;&#1077;%20&#1084;&#1091;&#1079;%20&#1080;&#1085;&#1089;&#1090;&#1088;&#1091;&#1084;\&#1052;&#1072;&#1088;&#1080;&#1103;%20&#1045;&#1083;&#1077;&#1089;&#1102;&#1090;&#1080;&#1082;&#1086;&#1074;&#1072;%20-%20&#1053;&#1072;&#1080;&#1075;&#1088;&#1099;&#1096;%20&#1085;&#1072;%20&#1075;&#1091;&#1073;&#1085;&#1099;&#1093;%20&#1075;&#1072;&#1088;&#1084;&#1086;&#1096;&#1082;&#1072;&#1093;%20(www.hotplayer.ru)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48;&#1050;&#1058;%20&#1042;&#1048;&#1056;&#1054;%20&#1082;&#1086;&#1085;&#1082;&#1091;&#1088;&#1089;%20&#1055;&#1091;&#1090;&#1077;&#1096;&#1077;&#1089;&#1090;&#1074;&#1080;&#1077;%20&#1074;%20&#1089;&#1090;&#1088;&#1072;&#1085;&#1077;%20&#1084;&#1091;&#1079;%20&#1080;&#1085;&#1089;&#1090;&#1088;&#1091;&#1084;\videoplayback.mp4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.jpe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11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андр\Desktop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7586"/>
            <a:ext cx="9143999" cy="69255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76400" y="228600"/>
            <a:ext cx="586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Путешествие в страну музыкальных инструментов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духовые музыкальные инструменты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средняя группа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381000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Сергачёва Алена Андреевна,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музыкальный руководитель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МБДОУ «Детский сад №23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«Золотой ключик»»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андр\Desktop\Конкурс конспектов и презентаций педколледж 2018-19 г.г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381000"/>
            <a:ext cx="678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скорой встречи!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лександр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524000"/>
            <a:ext cx="5209234" cy="497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андр\Desktop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2286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Музыкальные инструменты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лександр\Desktop\depositphotos_22547363-stock-illustration-cartoon-cat-playing-a-trump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066800"/>
            <a:ext cx="1981200" cy="1981200"/>
          </a:xfrm>
          <a:prstGeom prst="rect">
            <a:avLst/>
          </a:prstGeom>
          <a:noFill/>
        </p:spPr>
      </p:pic>
      <p:pic>
        <p:nvPicPr>
          <p:cNvPr id="1028" name="Picture 4" descr="C:\Users\Александр\Desktop\depositphotos_22547511-stock-illustration-cartoon-cat-playing-a-saxopho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58000" y="1066800"/>
            <a:ext cx="1981201" cy="1981201"/>
          </a:xfrm>
          <a:prstGeom prst="rect">
            <a:avLst/>
          </a:prstGeom>
          <a:noFill/>
        </p:spPr>
      </p:pic>
      <p:pic>
        <p:nvPicPr>
          <p:cNvPr id="1029" name="Picture 5" descr="C:\Users\Александр\Desktop\depositphotos_22547499-stock-illustration-cartoon-cat-playing-a-clarin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495800"/>
            <a:ext cx="2057400" cy="2057400"/>
          </a:xfrm>
          <a:prstGeom prst="rect">
            <a:avLst/>
          </a:prstGeom>
          <a:noFill/>
        </p:spPr>
      </p:pic>
      <p:pic>
        <p:nvPicPr>
          <p:cNvPr id="1030" name="Picture 6" descr="C:\Users\Александр\Desktop\800px_COLOURBOX59593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267200"/>
            <a:ext cx="3200400" cy="2359853"/>
          </a:xfrm>
          <a:prstGeom prst="rect">
            <a:avLst/>
          </a:prstGeom>
          <a:noFill/>
        </p:spPr>
      </p:pic>
      <p:pic>
        <p:nvPicPr>
          <p:cNvPr id="1031" name="Picture 7" descr="C:\Users\Александр\Desktop\5266a5c329adb6901a2bbfe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1600200"/>
            <a:ext cx="4013200" cy="29798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андр\Desktop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7297"/>
          </a:xfrm>
          <a:prstGeom prst="rect">
            <a:avLst/>
          </a:prstGeom>
          <a:noFill/>
        </p:spPr>
      </p:pic>
      <p:pic>
        <p:nvPicPr>
          <p:cNvPr id="2051" name="Picture 3" descr="C:\Users\Александр\Desktop\depositphotos_22547453-stock-illustration-cartoon-cat-playing-dru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962400"/>
            <a:ext cx="2514600" cy="2514600"/>
          </a:xfrm>
          <a:prstGeom prst="rect">
            <a:avLst/>
          </a:prstGeom>
          <a:noFill/>
        </p:spPr>
      </p:pic>
      <p:pic>
        <p:nvPicPr>
          <p:cNvPr id="2052" name="Picture 4" descr="C:\Users\Александр\Desktop\depositphotos_22550729-stock-illustration-cartoon-lion-playing-an-obo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600"/>
            <a:ext cx="2514600" cy="2514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971800" y="5334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Духовые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3" name="Picture 5" descr="C:\Users\Александр\Desktop\0d99790d094311704f17af69598bab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2057400"/>
            <a:ext cx="2210191" cy="26511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191000" y="22098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Струнные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86600" y="41148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Ударные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4" name="Picture 6" descr="C:\Users\Александр\Desktop\skripichnyy-kluc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04800" y="2971800"/>
            <a:ext cx="3548063" cy="3548062"/>
          </a:xfrm>
          <a:prstGeom prst="rect">
            <a:avLst/>
          </a:prstGeom>
          <a:noFill/>
        </p:spPr>
      </p:pic>
      <p:pic>
        <p:nvPicPr>
          <p:cNvPr id="12" name="Picture 6" descr="C:\Users\Александр\Desktop\skripichnyy-kluc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152400"/>
            <a:ext cx="3548063" cy="354806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ксандр\Desktop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9298"/>
            <a:ext cx="9144000" cy="69472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b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Духовые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свистульки        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дудочка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флейта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губная гармошка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7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триола</a:t>
            </a: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Александр\Desktop\592721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52400"/>
            <a:ext cx="1506808" cy="2133600"/>
          </a:xfrm>
          <a:prstGeom prst="rect">
            <a:avLst/>
          </a:prstGeom>
          <a:noFill/>
        </p:spPr>
      </p:pic>
      <p:pic>
        <p:nvPicPr>
          <p:cNvPr id="3076" name="Picture 4" descr="C:\Users\Александр\Desktop\dsc_48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990600"/>
            <a:ext cx="2286000" cy="2286000"/>
          </a:xfrm>
          <a:prstGeom prst="rect">
            <a:avLst/>
          </a:prstGeom>
          <a:noFill/>
        </p:spPr>
      </p:pic>
      <p:pic>
        <p:nvPicPr>
          <p:cNvPr id="3077" name="Picture 5" descr="C:\Users\Александр\Desktop\91177bea9a38a62d108a480b1d3c52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971800"/>
            <a:ext cx="2797886" cy="1676400"/>
          </a:xfrm>
          <a:prstGeom prst="rect">
            <a:avLst/>
          </a:prstGeom>
          <a:noFill/>
        </p:spPr>
      </p:pic>
      <p:pic>
        <p:nvPicPr>
          <p:cNvPr id="3078" name="Picture 6" descr="C:\Users\Александр\Desktop\10139979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5638800"/>
            <a:ext cx="3429000" cy="965835"/>
          </a:xfrm>
          <a:prstGeom prst="rect">
            <a:avLst/>
          </a:prstGeom>
          <a:noFill/>
        </p:spPr>
      </p:pic>
      <p:pic>
        <p:nvPicPr>
          <p:cNvPr id="3079" name="Picture 7" descr="C:\Users\Александр\Desktop\6284c2161ef3becf2550961b9b40e49e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4114800"/>
            <a:ext cx="2362200" cy="1573815"/>
          </a:xfrm>
          <a:prstGeom prst="rect">
            <a:avLst/>
          </a:prstGeom>
          <a:noFill/>
        </p:spPr>
      </p:pic>
      <p:sp>
        <p:nvSpPr>
          <p:cNvPr id="20" name="Стрелка вправо 19"/>
          <p:cNvSpPr/>
          <p:nvPr/>
        </p:nvSpPr>
        <p:spPr>
          <a:xfrm>
            <a:off x="6705600" y="914400"/>
            <a:ext cx="609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524000" y="1905000"/>
            <a:ext cx="609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5181600" y="3733800"/>
            <a:ext cx="609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2590800" y="4800600"/>
            <a:ext cx="5334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572000" y="6019800"/>
            <a:ext cx="6858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1505483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947296"/>
          </a:xfrm>
          <a:prstGeom prst="rect">
            <a:avLst/>
          </a:prstGeom>
          <a:noFill/>
        </p:spPr>
      </p:pic>
      <p:pic>
        <p:nvPicPr>
          <p:cNvPr id="6" name="Рисунок 5" descr="C:\Users\Юлия\AppData\Local\Microsoft\Windows\INetCache\Content.Word\Слайд5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28600"/>
            <a:ext cx="8382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953000" y="304801"/>
            <a:ext cx="28194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Дудочка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zvuk_-_dudochka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2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1505483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89297"/>
            <a:ext cx="9144000" cy="6947297"/>
          </a:xfrm>
          <a:prstGeom prst="rect">
            <a:avLst/>
          </a:prstGeom>
          <a:noFill/>
        </p:spPr>
      </p:pic>
      <p:pic>
        <p:nvPicPr>
          <p:cNvPr id="2051" name="Picture 3" descr="C:\Users\1\Desktop\150124191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33400"/>
            <a:ext cx="2085975" cy="2085975"/>
          </a:xfrm>
          <a:prstGeom prst="rect">
            <a:avLst/>
          </a:prstGeom>
          <a:noFill/>
        </p:spPr>
      </p:pic>
      <p:pic>
        <p:nvPicPr>
          <p:cNvPr id="2052" name="Picture 4" descr="C:\Users\1\Desktop\154554249_w640_h640_130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533400"/>
            <a:ext cx="2106293" cy="1981200"/>
          </a:xfrm>
          <a:prstGeom prst="rect">
            <a:avLst/>
          </a:prstGeom>
          <a:noFill/>
        </p:spPr>
      </p:pic>
      <p:pic>
        <p:nvPicPr>
          <p:cNvPr id="2053" name="Picture 5" descr="C:\Users\1\Desktop\Без назван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657600"/>
            <a:ext cx="2108808" cy="1828800"/>
          </a:xfrm>
          <a:prstGeom prst="rect">
            <a:avLst/>
          </a:prstGeom>
          <a:noFill/>
        </p:spPr>
      </p:pic>
      <p:pic>
        <p:nvPicPr>
          <p:cNvPr id="2054" name="Picture 6" descr="C:\Users\1\Desktop\ава_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3505200"/>
            <a:ext cx="1882775" cy="1882775"/>
          </a:xfrm>
          <a:prstGeom prst="rect">
            <a:avLst/>
          </a:prstGeom>
          <a:noFill/>
        </p:spPr>
      </p:pic>
      <p:pic>
        <p:nvPicPr>
          <p:cNvPr id="2055" name="Picture 7" descr="C:\Users\1\Desktop\imag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2800" y="4724400"/>
            <a:ext cx="2533650" cy="18002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743200" y="2514600"/>
            <a:ext cx="358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Свистульки</a:t>
            </a:r>
            <a:endParaRPr lang="ru-RU" sz="2400" b="1" dirty="0" smtClean="0">
              <a:solidFill>
                <a:srgbClr val="003B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ександр\Desktop\f8cff3e9-a9a3-11e3-ad3a-1c6f65379e38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2800" y="304800"/>
            <a:ext cx="2313143" cy="2057400"/>
          </a:xfrm>
          <a:prstGeom prst="rect">
            <a:avLst/>
          </a:prstGeom>
          <a:noFill/>
        </p:spPr>
      </p:pic>
      <p:pic>
        <p:nvPicPr>
          <p:cNvPr id="13" name="glinyanaya_svistulka_2_-_Bez_nazvaniya_(Gybka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4449763" y="374015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0885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1505483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89296"/>
            <a:ext cx="9144000" cy="69472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81200" y="304800"/>
            <a:ext cx="55626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Губная гармошка</a:t>
            </a:r>
          </a:p>
          <a:p>
            <a:pPr algn="ctr"/>
            <a:r>
              <a:rPr lang="ru-RU" sz="2800" b="1" dirty="0" smtClean="0">
                <a:solidFill>
                  <a:srgbClr val="003BB0"/>
                </a:solidFill>
                <a:latin typeface="Times New Roman" pitchFamily="18" charset="0"/>
                <a:cs typeface="Times New Roman" pitchFamily="18" charset="0"/>
              </a:rPr>
              <a:t>На ней можно издавать звуки как на выдохе, так и на вдохе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1\Desktop\im295609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362200"/>
            <a:ext cx="2449286" cy="2057400"/>
          </a:xfrm>
          <a:prstGeom prst="rect">
            <a:avLst/>
          </a:prstGeom>
          <a:noFill/>
        </p:spPr>
      </p:pic>
      <p:pic>
        <p:nvPicPr>
          <p:cNvPr id="3076" name="Picture 4" descr="C:\Users\1\Desktop\images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4114800"/>
            <a:ext cx="2143125" cy="2143125"/>
          </a:xfrm>
          <a:prstGeom prst="rect">
            <a:avLst/>
          </a:prstGeom>
          <a:noFill/>
        </p:spPr>
      </p:pic>
      <p:pic>
        <p:nvPicPr>
          <p:cNvPr id="3077" name="Picture 5" descr="C:\Users\1\Desktop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2438400"/>
            <a:ext cx="3067050" cy="1495425"/>
          </a:xfrm>
          <a:prstGeom prst="rect">
            <a:avLst/>
          </a:prstGeom>
          <a:noFill/>
        </p:spPr>
      </p:pic>
      <p:pic>
        <p:nvPicPr>
          <p:cNvPr id="3078" name="Picture 6" descr="C:\Users\1\Desktop\Без названи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1600" y="4495800"/>
            <a:ext cx="2838450" cy="1609725"/>
          </a:xfrm>
          <a:prstGeom prst="rect">
            <a:avLst/>
          </a:prstGeom>
          <a:noFill/>
        </p:spPr>
      </p:pic>
      <p:pic>
        <p:nvPicPr>
          <p:cNvPr id="12" name="Мария Елесютикова - Наигрыш на губных гармошках (www.hotplay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49763" y="374015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20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1505483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2716" y="-24045"/>
            <a:ext cx="9286716" cy="68820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00200" y="152400"/>
            <a:ext cx="5943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Триола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BB0"/>
                </a:solidFill>
                <a:latin typeface="Times New Roman" pitchFamily="18" charset="0"/>
                <a:cs typeface="Times New Roman" pitchFamily="18" charset="0"/>
              </a:rPr>
              <a:t>Это детский музыкальный инструмент, звук извлекается с помощью нажатия клавиш и выдуванием воздуха через трубку (мундштук)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4099" name="Picture 3" descr="C:\Users\1\Desktop\Без названия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24400"/>
            <a:ext cx="2133600" cy="1847850"/>
          </a:xfrm>
          <a:prstGeom prst="rect">
            <a:avLst/>
          </a:prstGeom>
          <a:noFill/>
        </p:spPr>
      </p:pic>
      <p:pic>
        <p:nvPicPr>
          <p:cNvPr id="4101" name="Picture 5" descr="C:\Users\1\Desktop\Без названия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036554">
            <a:off x="-100898" y="2798951"/>
            <a:ext cx="2708622" cy="762000"/>
          </a:xfrm>
          <a:prstGeom prst="rect">
            <a:avLst/>
          </a:prstGeom>
          <a:noFill/>
        </p:spPr>
      </p:pic>
      <p:pic>
        <p:nvPicPr>
          <p:cNvPr id="4102" name="Picture 6" descr="C:\Users\1\Desktop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488697">
            <a:off x="6875641" y="1945295"/>
            <a:ext cx="1970127" cy="1970127"/>
          </a:xfrm>
          <a:prstGeom prst="rect">
            <a:avLst/>
          </a:prstGeom>
          <a:noFill/>
        </p:spPr>
      </p:pic>
      <p:pic>
        <p:nvPicPr>
          <p:cNvPr id="4103" name="Picture 7" descr="C:\Users\1\Desktop\10118827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2800" y="4876800"/>
            <a:ext cx="1752600" cy="1752600"/>
          </a:xfrm>
          <a:prstGeom prst="rect">
            <a:avLst/>
          </a:prstGeom>
          <a:noFill/>
        </p:spPr>
      </p:pic>
      <p:pic>
        <p:nvPicPr>
          <p:cNvPr id="12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590801" y="2590800"/>
            <a:ext cx="4267199" cy="320039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андр\Desktop\150548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Users\Александр\Desktop\dsc_48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2286000" cy="2286000"/>
          </a:xfrm>
          <a:prstGeom prst="rect">
            <a:avLst/>
          </a:prstGeom>
          <a:noFill/>
        </p:spPr>
      </p:pic>
      <p:pic>
        <p:nvPicPr>
          <p:cNvPr id="6" name="Picture 3" descr="C:\Users\Александр\Desktop\592721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914400"/>
            <a:ext cx="1905000" cy="2697429"/>
          </a:xfrm>
          <a:prstGeom prst="rect">
            <a:avLst/>
          </a:prstGeom>
          <a:noFill/>
        </p:spPr>
      </p:pic>
      <p:pic>
        <p:nvPicPr>
          <p:cNvPr id="7" name="Picture 6" descr="C:\Users\1\Desktop\Без назван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2895600"/>
            <a:ext cx="2838450" cy="1609725"/>
          </a:xfrm>
          <a:prstGeom prst="rect">
            <a:avLst/>
          </a:prstGeom>
          <a:noFill/>
        </p:spPr>
      </p:pic>
      <p:pic>
        <p:nvPicPr>
          <p:cNvPr id="8" name="Picture 6" descr="C:\Users\1\Desktop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488697">
            <a:off x="1174307" y="3612709"/>
            <a:ext cx="2519228" cy="251922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88</Words>
  <Application>Microsoft Office PowerPoint</Application>
  <PresentationFormat>Экран (4:3)</PresentationFormat>
  <Paragraphs>30</Paragraphs>
  <Slides>10</Slides>
  <Notes>10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                                       Духовые                                                  свистульки           дудочка                                                                                                                 флейта   губная гармошка                                              триола    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1</cp:lastModifiedBy>
  <cp:revision>34</cp:revision>
  <dcterms:created xsi:type="dcterms:W3CDTF">2019-01-13T07:52:04Z</dcterms:created>
  <dcterms:modified xsi:type="dcterms:W3CDTF">2021-02-02T09:09:34Z</dcterms:modified>
</cp:coreProperties>
</file>