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73" r:id="rId13"/>
    <p:sldId id="263" r:id="rId14"/>
    <p:sldId id="267" r:id="rId15"/>
    <p:sldId id="268" r:id="rId16"/>
    <p:sldId id="269" r:id="rId17"/>
    <p:sldId id="270" r:id="rId18"/>
    <p:sldId id="271" r:id="rId19"/>
    <p:sldId id="272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954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03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368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114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757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072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930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687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953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588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732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BD179-77B6-4059-8654-118FC6D05782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1EFA4-06C9-4293-8AE1-5664F5F7C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326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jpeg"/><Relationship Id="rId7" Type="http://schemas.openxmlformats.org/officeDocument/2006/relationships/hyperlink" Target="&#1050;&#1090;&#1086;&#1083;&#1102;&#1076;&#1103;&#1084;&#1087;&#1086;&#1084;&#1086;&#1075;&#1072;&#1077;&#1090;&#1087;&#1077;&#1089;&#1077;&#1085;&#1082;&#1072;&#1080;&#1079;&#1084;&#1092;&#1063;&#1077;&#1073;&#1091;&#1088;&#1072;&#1096;&#1082;&#1072;&#1080;&#1050;&#1088;&#1086;&#1082;&#1086;&#1076;&#1080;&#1083;&#1043;&#1077;&#1085;&#1072;&#1056;&#1080;&#1085;&#1075;&#1090;&#1086;&#1085;.mp3" TargetMode="Externa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hyperlink" Target="&#1050;&#1072;&#1082;&#1086;&#1081;&#1095;&#1091;&#1076;&#1077;&#1089;&#1085;&#1099;&#1081;&#1076;&#1077;&#1085;&#1100;&#1056;&#1080;&#1085;&#1075;&#1090;&#1086;&#1085;.mp3" TargetMode="External"/><Relationship Id="rId11" Type="http://schemas.openxmlformats.org/officeDocument/2006/relationships/image" Target="../media/image31.jpeg"/><Relationship Id="rId5" Type="http://schemas.openxmlformats.org/officeDocument/2006/relationships/hyperlink" Target="&#1050;&#1086;&#1090;%20&#1051;&#1077;&#1086;&#1087;&#1086;&#1083;&#1100;&#1076;%20&#8212;%20&#1046;&#1080;&#1090;&#1100;%20&#1076;&#1088;&#1091;&#1078;&#1085;&#1086;%20(www.mixmuz.ru).mp3" TargetMode="External"/><Relationship Id="rId10" Type="http://schemas.openxmlformats.org/officeDocument/2006/relationships/image" Target="../media/image30.jpeg"/><Relationship Id="rId4" Type="http://schemas.openxmlformats.org/officeDocument/2006/relationships/hyperlink" Target="&#1050;&#1072;&#1082;&#1086;&#1077;&#1085;&#1077;&#1073;&#1086;&#1075;&#1086;&#1083;&#1091;&#1073;&#1086;&#1077;&#1056;&#1080;&#1085;&#1075;&#1090;&#1086;&#1085;.mp3" TargetMode="External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7" Type="http://schemas.openxmlformats.org/officeDocument/2006/relationships/image" Target="../media/image34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7" Type="http://schemas.openxmlformats.org/officeDocument/2006/relationships/image" Target="../media/image34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34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34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34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34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3.wdp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12" Type="http://schemas.microsoft.com/office/2007/relationships/hdphoto" Target="../media/hdphoto7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microsoft.com/office/2007/relationships/hdphoto" Target="../media/hdphoto6.wdp"/><Relationship Id="rId4" Type="http://schemas.openxmlformats.org/officeDocument/2006/relationships/image" Target="../media/image2.jpe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audio" Target="../media/audio1.wav"/><Relationship Id="rId7" Type="http://schemas.openxmlformats.org/officeDocument/2006/relationships/image" Target="../media/image1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microsoft.com/office/2007/relationships/hdphoto" Target="../media/hdphoto10.wdp"/><Relationship Id="rId4" Type="http://schemas.openxmlformats.org/officeDocument/2006/relationships/image" Target="../media/image2.jpe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11" Type="http://schemas.microsoft.com/office/2007/relationships/hdphoto" Target="../media/hdphoto13.wdp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image" Target="../media/image2.jpeg"/><Relationship Id="rId9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Жанна\Desktop\игра добро и зло\Photo manipulation of 03_Human and Aqua 183_Greeny_Na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649" y="1916832"/>
            <a:ext cx="90470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JasperTitulRndNord" pitchFamily="34" charset="-52"/>
              </a:rPr>
              <a:t>«С давних пор 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JasperTitulRndNord" pitchFamily="34" charset="-52"/>
              </a:rPr>
              <a:t>Ведет</a:t>
            </a:r>
          </a:p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JasperTitulRndNord" pitchFamily="34" charset="-52"/>
              </a:rPr>
              <a:t> добро и зло свой спор»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_JasperTitulRndNord" pitchFamily="34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4516" y="3117161"/>
            <a:ext cx="75833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CooperBlackRg" pitchFamily="18" charset="-52"/>
              </a:rPr>
              <a:t>Интерактивная игра-викторина</a:t>
            </a:r>
          </a:p>
          <a:p>
            <a:pPr algn="ctr"/>
            <a:r>
              <a:rPr lang="ru-RU" sz="2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CooperBlackRg" pitchFamily="18" charset="-52"/>
              </a:rPr>
              <a:t>д</a:t>
            </a:r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CooperBlackRg" pitchFamily="18" charset="-52"/>
              </a:rPr>
              <a:t>ля детей старшего дошкольного возраста</a:t>
            </a:r>
            <a:endParaRPr lang="ru-RU" sz="2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_CooperBlackRg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29491" y="4221088"/>
            <a:ext cx="3288080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Плешкова Жанна</a:t>
            </a:r>
          </a:p>
          <a:p>
            <a:pPr algn="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Дмитриевна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МБДОУ №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15</a:t>
            </a:r>
          </a:p>
          <a:p>
            <a:pPr algn="r"/>
            <a:r>
              <a:rPr lang="ru-RU" sz="32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</a:t>
            </a:r>
            <a:r>
              <a:rPr lang="ru-RU" sz="32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Амурск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76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Жанна\Desktop\565c6e6a9e1a -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94" y="1349152"/>
            <a:ext cx="5257902" cy="468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4" y="1988840"/>
            <a:ext cx="4506639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«Я в трудную минуту всегда рядом со своим хозяином. Ради его счастья мне пришлось сражаться с Людоедом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»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_CooperBlackRg" pitchFamily="18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0876" y="5724222"/>
            <a:ext cx="2232248" cy="648072"/>
          </a:xfrm>
          <a:prstGeom prst="roundRect">
            <a:avLst/>
          </a:prstGeom>
          <a:solidFill>
            <a:srgbClr val="FF0000">
              <a:alpha val="43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_CooperBlackRg" pitchFamily="18" charset="-52"/>
              </a:rPr>
              <a:t>ОТВЕТ</a:t>
            </a:r>
            <a:endParaRPr lang="ru-RU" sz="3600" dirty="0">
              <a:solidFill>
                <a:srgbClr val="7030A0"/>
              </a:solidFill>
              <a:latin typeface="a_CooperBlackRg" pitchFamily="18" charset="-52"/>
            </a:endParaRPr>
          </a:p>
        </p:txBody>
      </p:sp>
      <p:pic>
        <p:nvPicPr>
          <p:cNvPr id="9218" name="Picture 2" descr="C:\Users\Жанна\Desktop\игра добро и зло\eb9e2171af3e26323160c264d3109faf--humor-comic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496" y="1459957"/>
            <a:ext cx="3392513" cy="394011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53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Жанна\Desktop\565c6e6a9e1a -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94" y="1349152"/>
            <a:ext cx="5609558" cy="503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9985" y="2141240"/>
            <a:ext cx="4456112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«Чтобы спасти любимого отца, я отправилась на остров к Чудовищу, хозяину аленького цветочка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»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_CooperBlackRg" pitchFamily="18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73276" y="5876622"/>
            <a:ext cx="2232248" cy="648072"/>
          </a:xfrm>
          <a:prstGeom prst="roundRect">
            <a:avLst/>
          </a:prstGeom>
          <a:solidFill>
            <a:srgbClr val="FF0000">
              <a:alpha val="43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_CooperBlackRg" pitchFamily="18" charset="-52"/>
              </a:rPr>
              <a:t>ОТВЕТ</a:t>
            </a:r>
            <a:endParaRPr lang="ru-RU" sz="3600" dirty="0">
              <a:solidFill>
                <a:srgbClr val="7030A0"/>
              </a:solidFill>
              <a:latin typeface="a_CooperBlackRg" pitchFamily="18" charset="-52"/>
            </a:endParaRPr>
          </a:p>
        </p:txBody>
      </p:sp>
      <p:pic>
        <p:nvPicPr>
          <p:cNvPr id="10242" name="Picture 2" descr="C:\Users\Жанна\Desktop\49fad34f304e6eebb81d2f3cb70842f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42368"/>
            <a:ext cx="3337173" cy="333717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15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016" y="476672"/>
            <a:ext cx="866205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Отгадай сказочного героя по голосу.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Скажи добрый он или нет?</a:t>
            </a:r>
            <a:endParaRPr lang="ru-RU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operBlackRg" pitchFamily="18" charset="-52"/>
            </a:endParaRPr>
          </a:p>
        </p:txBody>
      </p:sp>
      <p:sp>
        <p:nvSpPr>
          <p:cNvPr id="6" name="Скругленный прямоугольник 5">
            <a:hlinkClick r:id="rId4" action="ppaction://hlinkfile"/>
          </p:cNvPr>
          <p:cNvSpPr/>
          <p:nvPr/>
        </p:nvSpPr>
        <p:spPr>
          <a:xfrm>
            <a:off x="791580" y="2139242"/>
            <a:ext cx="1080120" cy="151216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B0F0"/>
                </a:solidFill>
                <a:latin typeface="a_CooperBlackRg" pitchFamily="18" charset="-52"/>
              </a:rPr>
              <a:t>1</a:t>
            </a:r>
            <a:endParaRPr lang="ru-RU" sz="5400" dirty="0">
              <a:solidFill>
                <a:srgbClr val="00B0F0"/>
              </a:solidFill>
              <a:latin typeface="a_CooperBlackRg" pitchFamily="18" charset="-52"/>
            </a:endParaRPr>
          </a:p>
        </p:txBody>
      </p:sp>
      <p:sp>
        <p:nvSpPr>
          <p:cNvPr id="7" name="Скругленный прямоугольник 6">
            <a:hlinkClick r:id="rId5" action="ppaction://hlinkfile"/>
          </p:cNvPr>
          <p:cNvSpPr/>
          <p:nvPr/>
        </p:nvSpPr>
        <p:spPr>
          <a:xfrm>
            <a:off x="2978282" y="2139242"/>
            <a:ext cx="1080120" cy="151216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rgbClr val="00B0F0"/>
                </a:solidFill>
                <a:latin typeface="a_CooperBlackRg" pitchFamily="18" charset="-52"/>
              </a:rPr>
              <a:t>2</a:t>
            </a:r>
          </a:p>
        </p:txBody>
      </p:sp>
      <p:sp>
        <p:nvSpPr>
          <p:cNvPr id="8" name="Скругленный прямоугольник 7">
            <a:hlinkClick r:id="rId6" action="ppaction://hlinkfile"/>
          </p:cNvPr>
          <p:cNvSpPr/>
          <p:nvPr/>
        </p:nvSpPr>
        <p:spPr>
          <a:xfrm>
            <a:off x="5106895" y="2135629"/>
            <a:ext cx="1080120" cy="151216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rgbClr val="00B0F0"/>
                </a:solidFill>
                <a:latin typeface="a_CooperBlackRg" pitchFamily="18" charset="-52"/>
              </a:rPr>
              <a:t>3</a:t>
            </a:r>
          </a:p>
        </p:txBody>
      </p:sp>
      <p:sp>
        <p:nvSpPr>
          <p:cNvPr id="9" name="Скругленный прямоугольник 8">
            <a:hlinkClick r:id="rId7" action="ppaction://hlinkfile"/>
          </p:cNvPr>
          <p:cNvSpPr/>
          <p:nvPr/>
        </p:nvSpPr>
        <p:spPr>
          <a:xfrm>
            <a:off x="7236296" y="2135629"/>
            <a:ext cx="1080120" cy="151216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rgbClr val="00B0F0"/>
                </a:solidFill>
                <a:latin typeface="a_CooperBlackRg" pitchFamily="18" charset="-52"/>
              </a:rPr>
              <a:t>4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7544" y="3892135"/>
            <a:ext cx="1872208" cy="576064"/>
          </a:xfrm>
          <a:prstGeom prst="roundRect">
            <a:avLst/>
          </a:prstGeom>
          <a:solidFill>
            <a:srgbClr val="FF0000">
              <a:alpha val="43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_CooperBlackRg" pitchFamily="18" charset="-52"/>
              </a:rPr>
              <a:t>ОТВЕТ</a:t>
            </a:r>
            <a:endParaRPr lang="ru-RU" sz="2800" dirty="0">
              <a:solidFill>
                <a:srgbClr val="7030A0"/>
              </a:solidFill>
              <a:latin typeface="a_CooperBlackRg" pitchFamily="18" charset="-52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699792" y="3898654"/>
            <a:ext cx="1872208" cy="576064"/>
          </a:xfrm>
          <a:prstGeom prst="roundRect">
            <a:avLst/>
          </a:prstGeom>
          <a:solidFill>
            <a:srgbClr val="FF0000">
              <a:alpha val="43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_CooperBlackRg" pitchFamily="18" charset="-52"/>
              </a:rPr>
              <a:t>ОТВЕТ</a:t>
            </a:r>
            <a:endParaRPr lang="ru-RU" sz="2800" dirty="0">
              <a:solidFill>
                <a:srgbClr val="7030A0"/>
              </a:solidFill>
              <a:latin typeface="a_CooperBlackRg" pitchFamily="18" charset="-52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60032" y="3898654"/>
            <a:ext cx="1872208" cy="576064"/>
          </a:xfrm>
          <a:prstGeom prst="roundRect">
            <a:avLst/>
          </a:prstGeom>
          <a:solidFill>
            <a:srgbClr val="FF0000">
              <a:alpha val="43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_CooperBlackRg" pitchFamily="18" charset="-52"/>
              </a:rPr>
              <a:t>ОТВЕТ</a:t>
            </a:r>
            <a:endParaRPr lang="ru-RU" sz="2800" dirty="0">
              <a:solidFill>
                <a:srgbClr val="7030A0"/>
              </a:solidFill>
              <a:latin typeface="a_CooperBlackRg" pitchFamily="18" charset="-52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48264" y="3883576"/>
            <a:ext cx="1872208" cy="576064"/>
          </a:xfrm>
          <a:prstGeom prst="roundRect">
            <a:avLst/>
          </a:prstGeom>
          <a:solidFill>
            <a:srgbClr val="FF0000">
              <a:alpha val="43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_CooperBlackRg" pitchFamily="18" charset="-52"/>
              </a:rPr>
              <a:t>ОТВЕТ</a:t>
            </a:r>
            <a:endParaRPr lang="ru-RU" sz="2800" dirty="0">
              <a:solidFill>
                <a:srgbClr val="7030A0"/>
              </a:solidFill>
              <a:latin typeface="a_CooperBlackRg" pitchFamily="18" charset="-52"/>
            </a:endParaRPr>
          </a:p>
        </p:txBody>
      </p:sp>
      <p:pic>
        <p:nvPicPr>
          <p:cNvPr id="1028" name="Picture 4" descr="C:\Users\Жанна\Desktop\игра добро и зло\soppkvnx0jzg-kot-bazilio-i-lisa-alis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56" y="4725144"/>
            <a:ext cx="1507968" cy="20106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Жанна\Desktop\игра добро и зло\img1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819" y="4756815"/>
            <a:ext cx="2191439" cy="175127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Жанна\Desktop\игра добро и зло\D0sIqYEXQAErYU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597212"/>
            <a:ext cx="1256728" cy="20434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Жанна\Desktop\57545a745134490d22cec4b503664892_i-18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862858"/>
            <a:ext cx="2016224" cy="15121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33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76133" y="476672"/>
            <a:ext cx="73657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Продолжи пословицу о добре.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0"/>
            <a:ext cx="37433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Жизнь дана на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1628799"/>
            <a:ext cx="28170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обрые дела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209" y="2132856"/>
            <a:ext cx="45695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живет в добре,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61794" y="2150735"/>
            <a:ext cx="4105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 ходит в серебре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2631086"/>
            <a:ext cx="28907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Худо тому,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59832" y="2631085"/>
            <a:ext cx="58625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 добра не делает никому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3106847"/>
            <a:ext cx="39185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Доброе слово и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39951" y="3106848"/>
            <a:ext cx="32232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ошке приятно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582412"/>
            <a:ext cx="42260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 доброе дело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77613" y="3582412"/>
            <a:ext cx="29159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овори смело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0232" y="4084403"/>
            <a:ext cx="42686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ищи красоты -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35931" y="4084403"/>
            <a:ext cx="292727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щи доброты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5024" y="4643737"/>
            <a:ext cx="36172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Добрые слова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836403" y="4624205"/>
            <a:ext cx="374435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ороже богатства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7504" y="5162962"/>
            <a:ext cx="69460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одежда красит человека, а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33984" y="5661248"/>
            <a:ext cx="35616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его добрые дела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225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4" grpId="0"/>
      <p:bldP spid="16" grpId="0"/>
      <p:bldP spid="19" grpId="0"/>
      <p:bldP spid="21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424" y="476672"/>
            <a:ext cx="814723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Какой из этих поступков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можно назвать плохим и почему?</a:t>
            </a:r>
            <a:endParaRPr lang="ru-RU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operBlackRg" pitchFamily="18" charset="-52"/>
            </a:endParaRPr>
          </a:p>
        </p:txBody>
      </p:sp>
      <p:pic>
        <p:nvPicPr>
          <p:cNvPr id="11266" name="Picture 2" descr="C:\Users\Жанна\Desktop\863992b120b101dd369ca364f9e0ddad - копия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188" y="1895475"/>
            <a:ext cx="3799759" cy="4206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Жанна\Desktop\7 - копия (4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24" y="1895475"/>
            <a:ext cx="3932237" cy="4206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Жанна\Desktop\5d5387367507f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68" y="1692932"/>
            <a:ext cx="4152154" cy="4472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7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Жанна\Desktop\01003a07-32b2 - копи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04874"/>
            <a:ext cx="3816424" cy="39666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Жанна\Desktop\863992b120b101dd369ca364f9e0ddad - копия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2777"/>
            <a:ext cx="3681986" cy="38674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Жанна\Desktop\5d5387367507f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501" y="1304235"/>
            <a:ext cx="3792114" cy="4084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Жанна\Desktop\863992b120b101dd369ca364f9e0ddad - копи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013" y="1556792"/>
            <a:ext cx="3389105" cy="3744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Жанна\Desktop\863992b120b101dd369ca364f9e0dda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68" y="1556791"/>
            <a:ext cx="3689624" cy="38190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Жанна\Desktop\5d5387367507f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675" y="1556792"/>
            <a:ext cx="3677213" cy="39608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33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Жанна\Desktop\7 - копи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29764"/>
            <a:ext cx="4076700" cy="4000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Жанна\Desktop\01003a07-32b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8028"/>
            <a:ext cx="3815085" cy="4023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Жанна\Desktop\5d5387367507f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52" y="1345699"/>
            <a:ext cx="3872855" cy="41715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6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Жанна\Desktop\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84061"/>
            <a:ext cx="3665537" cy="3946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Жанна\Desktop\01003a07-32b2 - копия (4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628800"/>
            <a:ext cx="3893364" cy="40017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Жанна\Desktop\5d5387367507f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02" y="1496757"/>
            <a:ext cx="3960439" cy="42658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92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Жанна\Desktop\01003a07-32b2 - копия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57171"/>
            <a:ext cx="3918152" cy="4213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Жанна\Desktop\7 - копия (3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23401"/>
            <a:ext cx="3733800" cy="4213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Жанна\Desktop\5d5387367507f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86" y="1196752"/>
            <a:ext cx="4029143" cy="43398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76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81567" y="332656"/>
            <a:ext cx="5354927" cy="40318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«В мире много сказок</a:t>
            </a:r>
          </a:p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г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рустных и смешных.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И прожить на свете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Нам нельзя без них!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Пусть герои сказок – </a:t>
            </a:r>
          </a:p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д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арят нам тепло,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Пусть Добро навеки</a:t>
            </a:r>
          </a:p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п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обеждает зло!»</a:t>
            </a:r>
            <a:endParaRPr lang="ru-RU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operBlackRg" pitchFamily="18" charset="-52"/>
            </a:endParaRPr>
          </a:p>
        </p:txBody>
      </p:sp>
      <p:pic>
        <p:nvPicPr>
          <p:cNvPr id="3074" name="Picture 2" descr="C:\Users\Жанна\Desktop\86459e9e40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4342267"/>
            <a:ext cx="2725235" cy="251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67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Жанна\Desktop\1485263992_67-molode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94" y="2149670"/>
            <a:ext cx="7777612" cy="128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23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9710" y="476672"/>
            <a:ext cx="811863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Какого из этих сказочных героев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нельзя назвать добрым?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Объясни почему?</a:t>
            </a:r>
            <a:endParaRPr lang="ru-RU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CooperBlackRg" pitchFamily="18" charset="-52"/>
            </a:endParaRPr>
          </a:p>
        </p:txBody>
      </p:sp>
      <p:pic>
        <p:nvPicPr>
          <p:cNvPr id="2051" name="Picture 3" descr="C:\Users\Жанна\Desktop\игра добро и зло\resiz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1880652" cy="2662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Жанна\Desktop\игра добро и зло\ASE000000000716253-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744" y="2205951"/>
            <a:ext cx="2216753" cy="346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Жанна\Desktop\игра добро и зло\3825901b38c7c01a352c4a28bd0b5cf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094" y="2413755"/>
            <a:ext cx="2158286" cy="290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Жанна\Desktop\игра добро и зло\s120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117" y="2420888"/>
            <a:ext cx="1858232" cy="289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827584" y="5463813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B0F0"/>
                </a:solidFill>
                <a:latin typeface="a_CooperBlackRg" pitchFamily="18" charset="-52"/>
              </a:rPr>
              <a:t>1</a:t>
            </a:r>
            <a:endParaRPr lang="ru-RU" sz="5400" b="1" dirty="0">
              <a:solidFill>
                <a:srgbClr val="00B0F0"/>
              </a:solidFill>
              <a:latin typeface="a_CooperBlackRg" pitchFamily="18" charset="-52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149060" y="5445224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2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20072" y="5445224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3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164288" y="5425752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7601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Жанна\Desktop\игра добро и зло\44-6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2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663973"/>
            <a:ext cx="2576323" cy="252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Жанна\Desktop\игра добро и зло\5bea81e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1" b="9925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3265088" cy="263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Жанна\Desktop\игра добро и зло\5-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218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550092"/>
            <a:ext cx="2494780" cy="273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Жанна\Desktop\игра добро и зло\hello_html_492f2ea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77787"/>
            <a:ext cx="2202627" cy="290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862480" y="4725144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B0F0"/>
                </a:solidFill>
                <a:latin typeface="a_CooperBlackRg" pitchFamily="18" charset="-52"/>
              </a:rPr>
              <a:t>1</a:t>
            </a:r>
            <a:endParaRPr lang="ru-RU" sz="5400" b="1" dirty="0">
              <a:solidFill>
                <a:srgbClr val="00B0F0"/>
              </a:solidFill>
              <a:latin typeface="a_CooperBlackRg" pitchFamily="18" charset="-52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43808" y="4725144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2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60061" y="4723779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3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149477" y="4725144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3963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Жанна\Desktop\игра добро и зло\b13c81b358dc2230153bafc52e07dcc5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839" y="1052736"/>
            <a:ext cx="2531069" cy="3416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Жанна\Desktop\игра добро и зло\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087" y="1424183"/>
            <a:ext cx="1939830" cy="331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Жанна\Desktop\игра добро и зло\scprzuyryjao-baba-iag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76526"/>
            <a:ext cx="2108448" cy="281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Жанна\Desktop\игра добро и зло\da30272cda54dc01da2a3ef3a50165ff5151ffc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940" y="1628800"/>
            <a:ext cx="1584059" cy="290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131840" y="4789031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2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7584" y="4796688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B0F0"/>
                </a:solidFill>
                <a:latin typeface="a_CooperBlackRg" pitchFamily="18" charset="-52"/>
              </a:rPr>
              <a:t>1</a:t>
            </a:r>
            <a:endParaRPr lang="ru-RU" sz="5400" b="1" dirty="0">
              <a:solidFill>
                <a:srgbClr val="00B0F0"/>
              </a:solidFill>
              <a:latin typeface="a_CooperBlackRg" pitchFamily="18" charset="-52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148064" y="4845345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3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125313" y="4782483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3255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Жанна\Desktop\игра добро и зло\eb9e2171af3e26323160c264d3109faf--humor-comics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56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043579"/>
            <a:ext cx="3014477" cy="350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Жанна\Desktop\игра добро и зло\5b4dd08e3718d164a7f6ab9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184" y="1364592"/>
            <a:ext cx="2285816" cy="319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Жанна\Desktop\игра добро и зло\D0sIqYEXQAErYU2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47112"/>
            <a:ext cx="2232248" cy="36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Жанна\Desktop\44-12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20" y="1484784"/>
            <a:ext cx="2314285" cy="295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62480" y="4808519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B0F0"/>
                </a:solidFill>
                <a:latin typeface="a_CooperBlackRg" pitchFamily="18" charset="-52"/>
              </a:rPr>
              <a:t>1</a:t>
            </a:r>
            <a:endParaRPr lang="ru-RU" sz="5400" b="1" dirty="0">
              <a:solidFill>
                <a:srgbClr val="00B0F0"/>
              </a:solidFill>
              <a:latin typeface="a_CooperBlackRg" pitchFamily="18" charset="-52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87824" y="4822535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2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4048" y="4822535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a_CooperBlackRg" pitchFamily="18" charset="-52"/>
              </a:rPr>
              <a:t>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114740" y="4822535"/>
            <a:ext cx="1080120" cy="1080120"/>
          </a:xfrm>
          <a:prstGeom prst="roundRect">
            <a:avLst/>
          </a:prstGeo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B0F0"/>
                </a:solidFill>
                <a:latin typeface="a_CooperBlackRg" pitchFamily="18" charset="-52"/>
              </a:rPr>
              <a:t>4</a:t>
            </a:r>
            <a:endParaRPr lang="ru-RU" sz="5400" b="1" dirty="0">
              <a:solidFill>
                <a:srgbClr val="00B0F0"/>
              </a:solidFill>
              <a:latin typeface="a_CooperBlackRg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1874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1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7" y="6241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59324" y="476672"/>
            <a:ext cx="719940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Преврати все слова в добрые.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«Скажи наоборот»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3110" y="1700808"/>
            <a:ext cx="218842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ЗЛОЙ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-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1713489"/>
            <a:ext cx="26335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Добрый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2382196"/>
            <a:ext cx="28379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грубый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-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2382196"/>
            <a:ext cx="33961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ласковый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028527"/>
            <a:ext cx="32528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жадный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-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30926" y="3028527"/>
            <a:ext cx="28055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щедрый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3680566"/>
            <a:ext cx="35178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грустный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-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28530" y="3680566"/>
            <a:ext cx="29658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веселый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3411" y="4326897"/>
            <a:ext cx="296530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вражда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-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53861" y="4341795"/>
            <a:ext cx="26103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дружба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7947" y="4978998"/>
            <a:ext cx="387477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ненависть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-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077097" y="4988126"/>
            <a:ext cx="26388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любовь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81112" y="5572395"/>
            <a:ext cx="426366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жестокость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-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59239" y="5625329"/>
            <a:ext cx="33281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нежность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7157" y="6174299"/>
            <a:ext cx="25506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война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-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915816" y="6205463"/>
            <a:ext cx="14863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мир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_CooperBlackRg" pitchFamily="18" charset="-52"/>
                <a:cs typeface="Aharoni" pitchFamily="2" charset="-79"/>
              </a:rPr>
              <a:t> 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_CooperBlackRg" pitchFamily="18" charset="-52"/>
              <a:cs typeface="Aharoni" pitchFamily="2" charset="-79"/>
            </a:endParaRPr>
          </a:p>
        </p:txBody>
      </p:sp>
      <p:pic>
        <p:nvPicPr>
          <p:cNvPr id="6146" name="Picture 2" descr="C:\Users\Жанна\Desktop\fairy_PNG14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63981"/>
            <a:ext cx="2964612" cy="337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3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5" grpId="0"/>
      <p:bldP spid="17" grpId="0"/>
      <p:bldP spid="19" grpId="0"/>
      <p:bldP spid="21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73041" y="476672"/>
            <a:ext cx="417197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ooperBlackRg" pitchFamily="18" charset="-52"/>
              </a:rPr>
              <a:t>Отгадай загадку.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54286" y="5886533"/>
            <a:ext cx="2232248" cy="648072"/>
          </a:xfrm>
          <a:prstGeom prst="roundRect">
            <a:avLst/>
          </a:prstGeom>
          <a:solidFill>
            <a:srgbClr val="FF0000">
              <a:alpha val="43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_CooperBlackRg" pitchFamily="18" charset="-52"/>
              </a:rPr>
              <a:t>ОТВЕТ</a:t>
            </a:r>
            <a:endParaRPr lang="ru-RU" sz="3600" dirty="0">
              <a:solidFill>
                <a:srgbClr val="7030A0"/>
              </a:solidFill>
              <a:latin typeface="a_CooperBlackRg" pitchFamily="18" charset="-52"/>
            </a:endParaRPr>
          </a:p>
        </p:txBody>
      </p:sp>
      <p:pic>
        <p:nvPicPr>
          <p:cNvPr id="7170" name="Picture 2" descr="C:\Users\Жанна\Desktop\565c6e6a9e1a -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94" y="1196752"/>
            <a:ext cx="6121998" cy="468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9" y="2110744"/>
            <a:ext cx="4680520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«Я очень люблю </a:t>
            </a:r>
          </a:p>
          <a:p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свою бабушку, </a:t>
            </a:r>
          </a:p>
          <a:p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к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оторая живет </a:t>
            </a:r>
          </a:p>
          <a:p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за лесом.</a:t>
            </a:r>
          </a:p>
          <a:p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Я забочусь о ней и </a:t>
            </a:r>
          </a:p>
          <a:p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ч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асто ношу ей</a:t>
            </a:r>
          </a:p>
          <a:p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 пирожки»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_CooperBlackRg" pitchFamily="18" charset="-52"/>
            </a:endParaRPr>
          </a:p>
        </p:txBody>
      </p:sp>
      <p:pic>
        <p:nvPicPr>
          <p:cNvPr id="7173" name="Picture 5" descr="C:\Users\Жанна\Desktop\игра добро и зло\bb3d518dceb94dc9e259bde3609593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88840"/>
            <a:ext cx="2822548" cy="36635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85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Жанна\Desktop\игра добро и зло\8758574a-3d2f-4f5e-85b9-dfe658f0016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"/>
            <a:ext cx="9144000" cy="68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Жанна\Desktop\565c6e6a9e1a -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94" y="1196752"/>
            <a:ext cx="5257902" cy="468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8" y="2737516"/>
            <a:ext cx="4506639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«Я, несмотря на</a:t>
            </a:r>
          </a:p>
          <a:p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с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вой рост в дюйм,</a:t>
            </a:r>
          </a:p>
          <a:p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с</a:t>
            </a:r>
            <a:r>
              <a:rPr lang="ru-RU" sz="2800" b="1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пасла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CooperBlackRg" pitchFamily="18" charset="-52"/>
              </a:rPr>
              <a:t>ласточку»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_CooperBlackRg" pitchFamily="18" charset="-52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20876" y="5724222"/>
            <a:ext cx="2232248" cy="648072"/>
          </a:xfrm>
          <a:prstGeom prst="roundRect">
            <a:avLst/>
          </a:prstGeom>
          <a:solidFill>
            <a:srgbClr val="FF0000">
              <a:alpha val="43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_CooperBlackRg" pitchFamily="18" charset="-52"/>
              </a:rPr>
              <a:t>ОТВЕТ</a:t>
            </a:r>
            <a:endParaRPr lang="ru-RU" sz="3600" dirty="0">
              <a:solidFill>
                <a:srgbClr val="7030A0"/>
              </a:solidFill>
              <a:latin typeface="a_CooperBlackRg" pitchFamily="18" charset="-52"/>
            </a:endParaRPr>
          </a:p>
        </p:txBody>
      </p:sp>
      <p:pic>
        <p:nvPicPr>
          <p:cNvPr id="8194" name="Picture 2" descr="C:\Users\Жанна\Desktop\игра добро и зло\20190122211931175962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60871"/>
            <a:ext cx="3253492" cy="33691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38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288</Words>
  <Application>Microsoft Office PowerPoint</Application>
  <PresentationFormat>Экран (4:3)</PresentationFormat>
  <Paragraphs>99</Paragraphs>
  <Slides>20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Жанна</dc:creator>
  <cp:lastModifiedBy>Жанна</cp:lastModifiedBy>
  <cp:revision>43</cp:revision>
  <dcterms:created xsi:type="dcterms:W3CDTF">2019-11-23T22:59:10Z</dcterms:created>
  <dcterms:modified xsi:type="dcterms:W3CDTF">2020-03-17T04:30:37Z</dcterms:modified>
</cp:coreProperties>
</file>