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67" r:id="rId13"/>
    <p:sldId id="271" r:id="rId14"/>
    <p:sldId id="273" r:id="rId15"/>
    <p:sldId id="272" r:id="rId16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7D06FF-E3B5-4E31-B372-C6C887B74275}" type="doc">
      <dgm:prSet loTypeId="urn:microsoft.com/office/officeart/2009/3/layout/StepUpProcess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EA596D7-0F9B-49EA-894B-FD2627008FE7}">
      <dgm:prSet phldrT="[Текст]" custT="1"/>
      <dgm:spPr/>
      <dgm:t>
        <a:bodyPr/>
        <a:lstStyle/>
        <a:p>
          <a:r>
            <a:rPr lang="ru-RU" sz="1800" b="1" dirty="0" smtClean="0"/>
            <a:t>проблема</a:t>
          </a:r>
          <a:endParaRPr lang="ru-RU" sz="1800" b="1" dirty="0"/>
        </a:p>
      </dgm:t>
    </dgm:pt>
    <dgm:pt modelId="{875FC2AE-BFEE-4138-A85F-1168C01D2650}" type="parTrans" cxnId="{A772A7E7-890D-44A6-9FC5-389CA4D384F5}">
      <dgm:prSet/>
      <dgm:spPr/>
      <dgm:t>
        <a:bodyPr/>
        <a:lstStyle/>
        <a:p>
          <a:endParaRPr lang="ru-RU"/>
        </a:p>
      </dgm:t>
    </dgm:pt>
    <dgm:pt modelId="{A959804C-886F-4536-B793-7E692340A40E}" type="sibTrans" cxnId="{A772A7E7-890D-44A6-9FC5-389CA4D384F5}">
      <dgm:prSet/>
      <dgm:spPr/>
      <dgm:t>
        <a:bodyPr/>
        <a:lstStyle/>
        <a:p>
          <a:endParaRPr lang="ru-RU"/>
        </a:p>
      </dgm:t>
    </dgm:pt>
    <dgm:pt modelId="{4A6F1579-5C74-4F35-82D0-9CA606B78C04}">
      <dgm:prSet phldrT="[Текст]" custT="1"/>
      <dgm:spPr/>
      <dgm:t>
        <a:bodyPr/>
        <a:lstStyle/>
        <a:p>
          <a:r>
            <a:rPr lang="ru-RU" sz="1600" b="1" dirty="0" smtClean="0"/>
            <a:t>проектирование (планирование</a:t>
          </a:r>
          <a:r>
            <a:rPr lang="ru-RU" sz="1100" dirty="0" smtClean="0"/>
            <a:t>)</a:t>
          </a:r>
          <a:endParaRPr lang="ru-RU" sz="1100" dirty="0"/>
        </a:p>
      </dgm:t>
    </dgm:pt>
    <dgm:pt modelId="{EB2AE5F7-8FF4-4A31-BACB-20C3489E40AE}" type="parTrans" cxnId="{7F2E4977-4134-4338-81BC-BA00B8D0F869}">
      <dgm:prSet/>
      <dgm:spPr/>
      <dgm:t>
        <a:bodyPr/>
        <a:lstStyle/>
        <a:p>
          <a:endParaRPr lang="ru-RU"/>
        </a:p>
      </dgm:t>
    </dgm:pt>
    <dgm:pt modelId="{21C81621-840E-466F-B92D-DC465A7418EF}" type="sibTrans" cxnId="{7F2E4977-4134-4338-81BC-BA00B8D0F869}">
      <dgm:prSet/>
      <dgm:spPr/>
      <dgm:t>
        <a:bodyPr/>
        <a:lstStyle/>
        <a:p>
          <a:endParaRPr lang="ru-RU"/>
        </a:p>
      </dgm:t>
    </dgm:pt>
    <dgm:pt modelId="{4C751C5C-AB10-49FC-914A-ECE6A0D8C4D2}">
      <dgm:prSet phldrT="[Текст]" custT="1"/>
      <dgm:spPr/>
      <dgm:t>
        <a:bodyPr/>
        <a:lstStyle/>
        <a:p>
          <a:r>
            <a:rPr lang="ru-RU" sz="1800" b="1" dirty="0" smtClean="0"/>
            <a:t>поиск информации </a:t>
          </a:r>
          <a:endParaRPr lang="ru-RU" sz="1800" b="1" dirty="0"/>
        </a:p>
      </dgm:t>
    </dgm:pt>
    <dgm:pt modelId="{5D1E4140-1436-4277-B205-0104668C4A9A}" type="parTrans" cxnId="{D9CD553E-7B56-47D6-96B0-9A216715F78C}">
      <dgm:prSet/>
      <dgm:spPr/>
      <dgm:t>
        <a:bodyPr/>
        <a:lstStyle/>
        <a:p>
          <a:endParaRPr lang="ru-RU"/>
        </a:p>
      </dgm:t>
    </dgm:pt>
    <dgm:pt modelId="{378C8154-290D-4849-B6DE-EA661CA3B597}" type="sibTrans" cxnId="{D9CD553E-7B56-47D6-96B0-9A216715F78C}">
      <dgm:prSet/>
      <dgm:spPr/>
      <dgm:t>
        <a:bodyPr/>
        <a:lstStyle/>
        <a:p>
          <a:endParaRPr lang="ru-RU"/>
        </a:p>
      </dgm:t>
    </dgm:pt>
    <dgm:pt modelId="{2570D4C7-637C-45EA-9F46-791A3AE325BC}">
      <dgm:prSet phldrT="[Текст]" custT="1"/>
      <dgm:spPr/>
      <dgm:t>
        <a:bodyPr/>
        <a:lstStyle/>
        <a:p>
          <a:r>
            <a:rPr lang="ru-RU" sz="2000" b="1" dirty="0" smtClean="0"/>
            <a:t>Продукт</a:t>
          </a:r>
          <a:endParaRPr lang="ru-RU" sz="2000" b="1" dirty="0"/>
        </a:p>
      </dgm:t>
    </dgm:pt>
    <dgm:pt modelId="{4FD6E20E-9B79-4A26-BBDF-BD8B2F47054C}" type="parTrans" cxnId="{C34E6F8A-8437-4B05-B1CB-C83B20DAE108}">
      <dgm:prSet/>
      <dgm:spPr/>
      <dgm:t>
        <a:bodyPr/>
        <a:lstStyle/>
        <a:p>
          <a:endParaRPr lang="ru-RU"/>
        </a:p>
      </dgm:t>
    </dgm:pt>
    <dgm:pt modelId="{347292A8-F0EF-4CF0-BBF0-F3EC49370130}" type="sibTrans" cxnId="{C34E6F8A-8437-4B05-B1CB-C83B20DAE108}">
      <dgm:prSet/>
      <dgm:spPr/>
      <dgm:t>
        <a:bodyPr/>
        <a:lstStyle/>
        <a:p>
          <a:endParaRPr lang="ru-RU"/>
        </a:p>
      </dgm:t>
    </dgm:pt>
    <dgm:pt modelId="{2F43B221-C7DF-4A40-BAFA-2BABE220ACC6}">
      <dgm:prSet phldrT="[Текст]"/>
      <dgm:spPr/>
      <dgm:t>
        <a:bodyPr/>
        <a:lstStyle/>
        <a:p>
          <a:r>
            <a:rPr lang="ru-RU" b="1" dirty="0" smtClean="0"/>
            <a:t>Презентация</a:t>
          </a:r>
          <a:endParaRPr lang="ru-RU" b="1" dirty="0"/>
        </a:p>
      </dgm:t>
    </dgm:pt>
    <dgm:pt modelId="{58C3A2E2-3B00-4FAF-BC0A-0189ACA7106D}" type="parTrans" cxnId="{2E9616F4-D2EC-42A4-A53F-FD70E19A61B7}">
      <dgm:prSet/>
      <dgm:spPr/>
      <dgm:t>
        <a:bodyPr/>
        <a:lstStyle/>
        <a:p>
          <a:endParaRPr lang="ru-RU"/>
        </a:p>
      </dgm:t>
    </dgm:pt>
    <dgm:pt modelId="{561CE4D0-6C2B-46BF-AF3F-C51B4E016C8D}" type="sibTrans" cxnId="{2E9616F4-D2EC-42A4-A53F-FD70E19A61B7}">
      <dgm:prSet/>
      <dgm:spPr/>
      <dgm:t>
        <a:bodyPr/>
        <a:lstStyle/>
        <a:p>
          <a:endParaRPr lang="ru-RU"/>
        </a:p>
      </dgm:t>
    </dgm:pt>
    <dgm:pt modelId="{2CAD11DF-66CA-4409-889F-426ABB261E36}">
      <dgm:prSet phldrT="[Текст]"/>
      <dgm:spPr/>
      <dgm:t>
        <a:bodyPr/>
        <a:lstStyle/>
        <a:p>
          <a:r>
            <a:rPr lang="ru-RU" b="1" dirty="0" smtClean="0"/>
            <a:t>портфолио</a:t>
          </a:r>
          <a:endParaRPr lang="ru-RU" b="1" dirty="0"/>
        </a:p>
      </dgm:t>
    </dgm:pt>
    <dgm:pt modelId="{0A4F79AC-436B-4F3D-A4D9-820B0C6BAFCB}" type="parTrans" cxnId="{D874D3E6-D633-4B55-B456-DBE8EBB6C12E}">
      <dgm:prSet/>
      <dgm:spPr/>
      <dgm:t>
        <a:bodyPr/>
        <a:lstStyle/>
        <a:p>
          <a:endParaRPr lang="ru-RU"/>
        </a:p>
      </dgm:t>
    </dgm:pt>
    <dgm:pt modelId="{E69F4CD4-B8F7-4A79-AAB9-FBDD4D1EE9C6}" type="sibTrans" cxnId="{D874D3E6-D633-4B55-B456-DBE8EBB6C12E}">
      <dgm:prSet/>
      <dgm:spPr/>
      <dgm:t>
        <a:bodyPr/>
        <a:lstStyle/>
        <a:p>
          <a:endParaRPr lang="ru-RU"/>
        </a:p>
      </dgm:t>
    </dgm:pt>
    <dgm:pt modelId="{CB1CC833-A52B-40D5-9F71-93DB92AA0B66}" type="pres">
      <dgm:prSet presAssocID="{E87D06FF-E3B5-4E31-B372-C6C887B7427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559EF09-A5BB-4641-8804-95EE15003312}" type="pres">
      <dgm:prSet presAssocID="{CEA596D7-0F9B-49EA-894B-FD2627008FE7}" presName="composite" presStyleCnt="0"/>
      <dgm:spPr/>
    </dgm:pt>
    <dgm:pt modelId="{3F5AD17A-5F3D-4D84-8E42-412C69AE45BA}" type="pres">
      <dgm:prSet presAssocID="{CEA596D7-0F9B-49EA-894B-FD2627008FE7}" presName="LShape" presStyleLbl="alignNode1" presStyleIdx="0" presStyleCnt="11"/>
      <dgm:spPr/>
    </dgm:pt>
    <dgm:pt modelId="{34C4D7A1-E2E8-4E51-B9BD-77C79EDB9AD4}" type="pres">
      <dgm:prSet presAssocID="{CEA596D7-0F9B-49EA-894B-FD2627008FE7}" presName="ParentText" presStyleLbl="revTx" presStyleIdx="0" presStyleCnt="6" custLinFactNeighborX="-10132" custLinFactNeighborY="-538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2158DB-850F-4068-BBA3-00B6D71D06FC}" type="pres">
      <dgm:prSet presAssocID="{CEA596D7-0F9B-49EA-894B-FD2627008FE7}" presName="Triangle" presStyleLbl="alignNode1" presStyleIdx="1" presStyleCnt="11"/>
      <dgm:spPr/>
    </dgm:pt>
    <dgm:pt modelId="{55A0CA4F-C3E7-4684-B1C1-47BC1B4F9842}" type="pres">
      <dgm:prSet presAssocID="{A959804C-886F-4536-B793-7E692340A40E}" presName="sibTrans" presStyleCnt="0"/>
      <dgm:spPr/>
    </dgm:pt>
    <dgm:pt modelId="{608349A1-B509-4262-9772-E508166BE0FD}" type="pres">
      <dgm:prSet presAssocID="{A959804C-886F-4536-B793-7E692340A40E}" presName="space" presStyleCnt="0"/>
      <dgm:spPr/>
    </dgm:pt>
    <dgm:pt modelId="{8E398055-128B-44A5-AA85-8BA7142FD3FF}" type="pres">
      <dgm:prSet presAssocID="{4A6F1579-5C74-4F35-82D0-9CA606B78C04}" presName="composite" presStyleCnt="0"/>
      <dgm:spPr/>
    </dgm:pt>
    <dgm:pt modelId="{588E07B7-F6FF-492F-8DA4-5D0C2F092E25}" type="pres">
      <dgm:prSet presAssocID="{4A6F1579-5C74-4F35-82D0-9CA606B78C04}" presName="LShape" presStyleLbl="alignNode1" presStyleIdx="2" presStyleCnt="11"/>
      <dgm:spPr/>
    </dgm:pt>
    <dgm:pt modelId="{5A839914-C18A-44B2-8A02-187C49A4E706}" type="pres">
      <dgm:prSet presAssocID="{4A6F1579-5C74-4F35-82D0-9CA606B78C04}" presName="ParentText" presStyleLbl="revTx" presStyleIdx="1" presStyleCnt="6" custScaleX="135030" custLinFactNeighborX="-22908" custLinFactNeighborY="-697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23588D-C6B4-4040-91E1-E300D44841CF}" type="pres">
      <dgm:prSet presAssocID="{4A6F1579-5C74-4F35-82D0-9CA606B78C04}" presName="Triangle" presStyleLbl="alignNode1" presStyleIdx="3" presStyleCnt="11"/>
      <dgm:spPr/>
    </dgm:pt>
    <dgm:pt modelId="{BFC2148E-EADD-493F-93E2-93716AE78C6A}" type="pres">
      <dgm:prSet presAssocID="{21C81621-840E-466F-B92D-DC465A7418EF}" presName="sibTrans" presStyleCnt="0"/>
      <dgm:spPr/>
    </dgm:pt>
    <dgm:pt modelId="{C52A230F-C107-4565-BFCB-D5F7CE04B0E8}" type="pres">
      <dgm:prSet presAssocID="{21C81621-840E-466F-B92D-DC465A7418EF}" presName="space" presStyleCnt="0"/>
      <dgm:spPr/>
    </dgm:pt>
    <dgm:pt modelId="{42995F95-3CF9-431D-B562-1EE174E158A0}" type="pres">
      <dgm:prSet presAssocID="{4C751C5C-AB10-49FC-914A-ECE6A0D8C4D2}" presName="composite" presStyleCnt="0"/>
      <dgm:spPr/>
    </dgm:pt>
    <dgm:pt modelId="{8C61A1F5-9763-432E-BB4A-1E00FB94B560}" type="pres">
      <dgm:prSet presAssocID="{4C751C5C-AB10-49FC-914A-ECE6A0D8C4D2}" presName="LShape" presStyleLbl="alignNode1" presStyleIdx="4" presStyleCnt="11"/>
      <dgm:spPr/>
    </dgm:pt>
    <dgm:pt modelId="{D0CD5D72-3948-49B8-86CF-D939C6675904}" type="pres">
      <dgm:prSet presAssocID="{4C751C5C-AB10-49FC-914A-ECE6A0D8C4D2}" presName="ParentText" presStyleLbl="revTx" presStyleIdx="2" presStyleCnt="6" custScaleX="122833" custLinFactNeighborX="-8712" custLinFactNeighborY="-793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6F46D9-F3A9-402F-A89B-735926E00EA5}" type="pres">
      <dgm:prSet presAssocID="{4C751C5C-AB10-49FC-914A-ECE6A0D8C4D2}" presName="Triangle" presStyleLbl="alignNode1" presStyleIdx="5" presStyleCnt="11"/>
      <dgm:spPr/>
    </dgm:pt>
    <dgm:pt modelId="{29E0BA7A-63AC-4B34-BAA9-8DBE184D8579}" type="pres">
      <dgm:prSet presAssocID="{378C8154-290D-4849-B6DE-EA661CA3B597}" presName="sibTrans" presStyleCnt="0"/>
      <dgm:spPr/>
    </dgm:pt>
    <dgm:pt modelId="{1D05D8A6-28E3-4983-AD38-87FD4D4855BF}" type="pres">
      <dgm:prSet presAssocID="{378C8154-290D-4849-B6DE-EA661CA3B597}" presName="space" presStyleCnt="0"/>
      <dgm:spPr/>
    </dgm:pt>
    <dgm:pt modelId="{B7066F4D-C890-4326-9DF8-4D9169A8BC40}" type="pres">
      <dgm:prSet presAssocID="{2570D4C7-637C-45EA-9F46-791A3AE325BC}" presName="composite" presStyleCnt="0"/>
      <dgm:spPr/>
    </dgm:pt>
    <dgm:pt modelId="{0C9EA0EA-1074-4F50-8F57-F3DD5A5DE408}" type="pres">
      <dgm:prSet presAssocID="{2570D4C7-637C-45EA-9F46-791A3AE325BC}" presName="LShape" presStyleLbl="alignNode1" presStyleIdx="6" presStyleCnt="11"/>
      <dgm:spPr/>
    </dgm:pt>
    <dgm:pt modelId="{A808AC17-0772-4A41-9191-CCF1C9BFEB77}" type="pres">
      <dgm:prSet presAssocID="{2570D4C7-637C-45EA-9F46-791A3AE325BC}" presName="ParentText" presStyleLbl="revTx" presStyleIdx="3" presStyleCnt="6" custLinFactNeighborX="-5302" custLinFactNeighborY="-513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5355CC-BAC3-42EE-B4BE-25C641B35946}" type="pres">
      <dgm:prSet presAssocID="{2570D4C7-637C-45EA-9F46-791A3AE325BC}" presName="Triangle" presStyleLbl="alignNode1" presStyleIdx="7" presStyleCnt="11"/>
      <dgm:spPr/>
    </dgm:pt>
    <dgm:pt modelId="{15DF4F91-DE7F-4C17-8729-320F864FEA63}" type="pres">
      <dgm:prSet presAssocID="{347292A8-F0EF-4CF0-BBF0-F3EC49370130}" presName="sibTrans" presStyleCnt="0"/>
      <dgm:spPr/>
    </dgm:pt>
    <dgm:pt modelId="{FCE55E4E-131B-4A50-BEB5-DF796C189968}" type="pres">
      <dgm:prSet presAssocID="{347292A8-F0EF-4CF0-BBF0-F3EC49370130}" presName="space" presStyleCnt="0"/>
      <dgm:spPr/>
    </dgm:pt>
    <dgm:pt modelId="{D6CF994C-4740-47A7-908D-375C53C5F788}" type="pres">
      <dgm:prSet presAssocID="{2F43B221-C7DF-4A40-BAFA-2BABE220ACC6}" presName="composite" presStyleCnt="0"/>
      <dgm:spPr/>
    </dgm:pt>
    <dgm:pt modelId="{6D6BA9CB-6F88-4C0F-88BA-736D992D1274}" type="pres">
      <dgm:prSet presAssocID="{2F43B221-C7DF-4A40-BAFA-2BABE220ACC6}" presName="LShape" presStyleLbl="alignNode1" presStyleIdx="8" presStyleCnt="11"/>
      <dgm:spPr/>
    </dgm:pt>
    <dgm:pt modelId="{9F9BDF45-823A-4DB9-883C-9C19A0FBDF5C}" type="pres">
      <dgm:prSet presAssocID="{2F43B221-C7DF-4A40-BAFA-2BABE220ACC6}" presName="ParentText" presStyleLbl="revTx" presStyleIdx="4" presStyleCnt="6" custScaleX="139429" custLinFactNeighborX="-19408" custLinFactNeighborY="-557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1B627-B543-42A4-9103-DBC89BA801B2}" type="pres">
      <dgm:prSet presAssocID="{2F43B221-C7DF-4A40-BAFA-2BABE220ACC6}" presName="Triangle" presStyleLbl="alignNode1" presStyleIdx="9" presStyleCnt="11"/>
      <dgm:spPr/>
    </dgm:pt>
    <dgm:pt modelId="{40F67CC4-B25A-481F-8B8A-955B0D42680E}" type="pres">
      <dgm:prSet presAssocID="{561CE4D0-6C2B-46BF-AF3F-C51B4E016C8D}" presName="sibTrans" presStyleCnt="0"/>
      <dgm:spPr/>
    </dgm:pt>
    <dgm:pt modelId="{C47669AA-A8C9-4349-B206-E8022C5400DF}" type="pres">
      <dgm:prSet presAssocID="{561CE4D0-6C2B-46BF-AF3F-C51B4E016C8D}" presName="space" presStyleCnt="0"/>
      <dgm:spPr/>
    </dgm:pt>
    <dgm:pt modelId="{73B18274-C1B1-4832-A023-27D7C1DDBDC8}" type="pres">
      <dgm:prSet presAssocID="{2CAD11DF-66CA-4409-889F-426ABB261E36}" presName="composite" presStyleCnt="0"/>
      <dgm:spPr/>
    </dgm:pt>
    <dgm:pt modelId="{140162BF-DE99-4C06-B157-77ACDB373963}" type="pres">
      <dgm:prSet presAssocID="{2CAD11DF-66CA-4409-889F-426ABB261E36}" presName="LShape" presStyleLbl="alignNode1" presStyleIdx="10" presStyleCnt="11"/>
      <dgm:spPr/>
    </dgm:pt>
    <dgm:pt modelId="{BFE5452E-2DF7-47BC-A4F2-42643C4BBBA7}" type="pres">
      <dgm:prSet presAssocID="{2CAD11DF-66CA-4409-889F-426ABB261E36}" presName="ParentText" presStyleLbl="revTx" presStyleIdx="5" presStyleCnt="6" custScaleX="133648" custLinFactNeighborX="-2569" custLinFactNeighborY="-496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9616F4-D2EC-42A4-A53F-FD70E19A61B7}" srcId="{E87D06FF-E3B5-4E31-B372-C6C887B74275}" destId="{2F43B221-C7DF-4A40-BAFA-2BABE220ACC6}" srcOrd="4" destOrd="0" parTransId="{58C3A2E2-3B00-4FAF-BC0A-0189ACA7106D}" sibTransId="{561CE4D0-6C2B-46BF-AF3F-C51B4E016C8D}"/>
    <dgm:cxn modelId="{1DE89F84-B844-4CF7-AAC4-F5E0B5638C9B}" type="presOf" srcId="{CEA596D7-0F9B-49EA-894B-FD2627008FE7}" destId="{34C4D7A1-E2E8-4E51-B9BD-77C79EDB9AD4}" srcOrd="0" destOrd="0" presId="urn:microsoft.com/office/officeart/2009/3/layout/StepUpProcess"/>
    <dgm:cxn modelId="{21B28A3F-76AD-4C49-8836-6528FACFFD3F}" type="presOf" srcId="{4A6F1579-5C74-4F35-82D0-9CA606B78C04}" destId="{5A839914-C18A-44B2-8A02-187C49A4E706}" srcOrd="0" destOrd="0" presId="urn:microsoft.com/office/officeart/2009/3/layout/StepUpProcess"/>
    <dgm:cxn modelId="{77F04EB5-C169-4F40-9258-2095E82D2A15}" type="presOf" srcId="{2CAD11DF-66CA-4409-889F-426ABB261E36}" destId="{BFE5452E-2DF7-47BC-A4F2-42643C4BBBA7}" srcOrd="0" destOrd="0" presId="urn:microsoft.com/office/officeart/2009/3/layout/StepUpProcess"/>
    <dgm:cxn modelId="{16FED184-A520-4504-A144-B13DC80500EB}" type="presOf" srcId="{E87D06FF-E3B5-4E31-B372-C6C887B74275}" destId="{CB1CC833-A52B-40D5-9F71-93DB92AA0B66}" srcOrd="0" destOrd="0" presId="urn:microsoft.com/office/officeart/2009/3/layout/StepUpProcess"/>
    <dgm:cxn modelId="{D874D3E6-D633-4B55-B456-DBE8EBB6C12E}" srcId="{E87D06FF-E3B5-4E31-B372-C6C887B74275}" destId="{2CAD11DF-66CA-4409-889F-426ABB261E36}" srcOrd="5" destOrd="0" parTransId="{0A4F79AC-436B-4F3D-A4D9-820B0C6BAFCB}" sibTransId="{E69F4CD4-B8F7-4A79-AAB9-FBDD4D1EE9C6}"/>
    <dgm:cxn modelId="{EDBCCE03-1D4F-4B86-AC53-AAC92C561648}" type="presOf" srcId="{2570D4C7-637C-45EA-9F46-791A3AE325BC}" destId="{A808AC17-0772-4A41-9191-CCF1C9BFEB77}" srcOrd="0" destOrd="0" presId="urn:microsoft.com/office/officeart/2009/3/layout/StepUpProcess"/>
    <dgm:cxn modelId="{7F2E4977-4134-4338-81BC-BA00B8D0F869}" srcId="{E87D06FF-E3B5-4E31-B372-C6C887B74275}" destId="{4A6F1579-5C74-4F35-82D0-9CA606B78C04}" srcOrd="1" destOrd="0" parTransId="{EB2AE5F7-8FF4-4A31-BACB-20C3489E40AE}" sibTransId="{21C81621-840E-466F-B92D-DC465A7418EF}"/>
    <dgm:cxn modelId="{A772A7E7-890D-44A6-9FC5-389CA4D384F5}" srcId="{E87D06FF-E3B5-4E31-B372-C6C887B74275}" destId="{CEA596D7-0F9B-49EA-894B-FD2627008FE7}" srcOrd="0" destOrd="0" parTransId="{875FC2AE-BFEE-4138-A85F-1168C01D2650}" sibTransId="{A959804C-886F-4536-B793-7E692340A40E}"/>
    <dgm:cxn modelId="{C34E6F8A-8437-4B05-B1CB-C83B20DAE108}" srcId="{E87D06FF-E3B5-4E31-B372-C6C887B74275}" destId="{2570D4C7-637C-45EA-9F46-791A3AE325BC}" srcOrd="3" destOrd="0" parTransId="{4FD6E20E-9B79-4A26-BBDF-BD8B2F47054C}" sibTransId="{347292A8-F0EF-4CF0-BBF0-F3EC49370130}"/>
    <dgm:cxn modelId="{81CCF0DD-B655-43D5-B5FE-1F6B35FC01E2}" type="presOf" srcId="{2F43B221-C7DF-4A40-BAFA-2BABE220ACC6}" destId="{9F9BDF45-823A-4DB9-883C-9C19A0FBDF5C}" srcOrd="0" destOrd="0" presId="urn:microsoft.com/office/officeart/2009/3/layout/StepUpProcess"/>
    <dgm:cxn modelId="{1664BACD-81B1-4DE4-B7CD-BDD73B26F0C4}" type="presOf" srcId="{4C751C5C-AB10-49FC-914A-ECE6A0D8C4D2}" destId="{D0CD5D72-3948-49B8-86CF-D939C6675904}" srcOrd="0" destOrd="0" presId="urn:microsoft.com/office/officeart/2009/3/layout/StepUpProcess"/>
    <dgm:cxn modelId="{D9CD553E-7B56-47D6-96B0-9A216715F78C}" srcId="{E87D06FF-E3B5-4E31-B372-C6C887B74275}" destId="{4C751C5C-AB10-49FC-914A-ECE6A0D8C4D2}" srcOrd="2" destOrd="0" parTransId="{5D1E4140-1436-4277-B205-0104668C4A9A}" sibTransId="{378C8154-290D-4849-B6DE-EA661CA3B597}"/>
    <dgm:cxn modelId="{2263B611-5330-4C08-BC23-CAEBB71E513F}" type="presParOf" srcId="{CB1CC833-A52B-40D5-9F71-93DB92AA0B66}" destId="{0559EF09-A5BB-4641-8804-95EE15003312}" srcOrd="0" destOrd="0" presId="urn:microsoft.com/office/officeart/2009/3/layout/StepUpProcess"/>
    <dgm:cxn modelId="{7837D80E-F340-49B9-B02C-256DB7B4D41F}" type="presParOf" srcId="{0559EF09-A5BB-4641-8804-95EE15003312}" destId="{3F5AD17A-5F3D-4D84-8E42-412C69AE45BA}" srcOrd="0" destOrd="0" presId="urn:microsoft.com/office/officeart/2009/3/layout/StepUpProcess"/>
    <dgm:cxn modelId="{A1B04923-3012-4045-AD30-15F3945E82E6}" type="presParOf" srcId="{0559EF09-A5BB-4641-8804-95EE15003312}" destId="{34C4D7A1-E2E8-4E51-B9BD-77C79EDB9AD4}" srcOrd="1" destOrd="0" presId="urn:microsoft.com/office/officeart/2009/3/layout/StepUpProcess"/>
    <dgm:cxn modelId="{214475A1-2782-4AE6-8A45-F351CF997124}" type="presParOf" srcId="{0559EF09-A5BB-4641-8804-95EE15003312}" destId="{932158DB-850F-4068-BBA3-00B6D71D06FC}" srcOrd="2" destOrd="0" presId="urn:microsoft.com/office/officeart/2009/3/layout/StepUpProcess"/>
    <dgm:cxn modelId="{A4CE2D0A-6458-4F37-B0DF-0FEA2B126B4E}" type="presParOf" srcId="{CB1CC833-A52B-40D5-9F71-93DB92AA0B66}" destId="{55A0CA4F-C3E7-4684-B1C1-47BC1B4F9842}" srcOrd="1" destOrd="0" presId="urn:microsoft.com/office/officeart/2009/3/layout/StepUpProcess"/>
    <dgm:cxn modelId="{E5CE8EF7-D49E-4E6B-8602-96FCE814830C}" type="presParOf" srcId="{55A0CA4F-C3E7-4684-B1C1-47BC1B4F9842}" destId="{608349A1-B509-4262-9772-E508166BE0FD}" srcOrd="0" destOrd="0" presId="urn:microsoft.com/office/officeart/2009/3/layout/StepUpProcess"/>
    <dgm:cxn modelId="{058F5DE3-EC8E-46AF-B10A-3BAFEAEA9D2E}" type="presParOf" srcId="{CB1CC833-A52B-40D5-9F71-93DB92AA0B66}" destId="{8E398055-128B-44A5-AA85-8BA7142FD3FF}" srcOrd="2" destOrd="0" presId="urn:microsoft.com/office/officeart/2009/3/layout/StepUpProcess"/>
    <dgm:cxn modelId="{E58E6C69-53E1-43A6-BC9A-0DF8EA7EEF35}" type="presParOf" srcId="{8E398055-128B-44A5-AA85-8BA7142FD3FF}" destId="{588E07B7-F6FF-492F-8DA4-5D0C2F092E25}" srcOrd="0" destOrd="0" presId="urn:microsoft.com/office/officeart/2009/3/layout/StepUpProcess"/>
    <dgm:cxn modelId="{E326AB9A-8F9B-4D40-A016-4BCC281A8564}" type="presParOf" srcId="{8E398055-128B-44A5-AA85-8BA7142FD3FF}" destId="{5A839914-C18A-44B2-8A02-187C49A4E706}" srcOrd="1" destOrd="0" presId="urn:microsoft.com/office/officeart/2009/3/layout/StepUpProcess"/>
    <dgm:cxn modelId="{82D6CF8C-27FA-49A5-841E-533015B4CE48}" type="presParOf" srcId="{8E398055-128B-44A5-AA85-8BA7142FD3FF}" destId="{4F23588D-C6B4-4040-91E1-E300D44841CF}" srcOrd="2" destOrd="0" presId="urn:microsoft.com/office/officeart/2009/3/layout/StepUpProcess"/>
    <dgm:cxn modelId="{7ABF7835-2DCF-4C34-B7C7-D6B92728EFCE}" type="presParOf" srcId="{CB1CC833-A52B-40D5-9F71-93DB92AA0B66}" destId="{BFC2148E-EADD-493F-93E2-93716AE78C6A}" srcOrd="3" destOrd="0" presId="urn:microsoft.com/office/officeart/2009/3/layout/StepUpProcess"/>
    <dgm:cxn modelId="{033C05CB-5A9D-4D00-B089-099D4166F586}" type="presParOf" srcId="{BFC2148E-EADD-493F-93E2-93716AE78C6A}" destId="{C52A230F-C107-4565-BFCB-D5F7CE04B0E8}" srcOrd="0" destOrd="0" presId="urn:microsoft.com/office/officeart/2009/3/layout/StepUpProcess"/>
    <dgm:cxn modelId="{563124F1-EC36-4CC9-A0D9-FA175E569763}" type="presParOf" srcId="{CB1CC833-A52B-40D5-9F71-93DB92AA0B66}" destId="{42995F95-3CF9-431D-B562-1EE174E158A0}" srcOrd="4" destOrd="0" presId="urn:microsoft.com/office/officeart/2009/3/layout/StepUpProcess"/>
    <dgm:cxn modelId="{CBED3381-8530-4B2E-846A-D1A8D85656EE}" type="presParOf" srcId="{42995F95-3CF9-431D-B562-1EE174E158A0}" destId="{8C61A1F5-9763-432E-BB4A-1E00FB94B560}" srcOrd="0" destOrd="0" presId="urn:microsoft.com/office/officeart/2009/3/layout/StepUpProcess"/>
    <dgm:cxn modelId="{A93B59B3-C595-43F8-A516-C88BC3D5FD83}" type="presParOf" srcId="{42995F95-3CF9-431D-B562-1EE174E158A0}" destId="{D0CD5D72-3948-49B8-86CF-D939C6675904}" srcOrd="1" destOrd="0" presId="urn:microsoft.com/office/officeart/2009/3/layout/StepUpProcess"/>
    <dgm:cxn modelId="{7BAAFE77-6A4A-425B-998F-3A0403CD991F}" type="presParOf" srcId="{42995F95-3CF9-431D-B562-1EE174E158A0}" destId="{0D6F46D9-F3A9-402F-A89B-735926E00EA5}" srcOrd="2" destOrd="0" presId="urn:microsoft.com/office/officeart/2009/3/layout/StepUpProcess"/>
    <dgm:cxn modelId="{3F470E98-85AD-4F6B-BE9E-8CD756E0CDF3}" type="presParOf" srcId="{CB1CC833-A52B-40D5-9F71-93DB92AA0B66}" destId="{29E0BA7A-63AC-4B34-BAA9-8DBE184D8579}" srcOrd="5" destOrd="0" presId="urn:microsoft.com/office/officeart/2009/3/layout/StepUpProcess"/>
    <dgm:cxn modelId="{615932F1-2CC3-441D-A0CD-C081B647347E}" type="presParOf" srcId="{29E0BA7A-63AC-4B34-BAA9-8DBE184D8579}" destId="{1D05D8A6-28E3-4983-AD38-87FD4D4855BF}" srcOrd="0" destOrd="0" presId="urn:microsoft.com/office/officeart/2009/3/layout/StepUpProcess"/>
    <dgm:cxn modelId="{F585B5C9-21F9-49E7-9163-4F5996C9394F}" type="presParOf" srcId="{CB1CC833-A52B-40D5-9F71-93DB92AA0B66}" destId="{B7066F4D-C890-4326-9DF8-4D9169A8BC40}" srcOrd="6" destOrd="0" presId="urn:microsoft.com/office/officeart/2009/3/layout/StepUpProcess"/>
    <dgm:cxn modelId="{4D777EBE-FA53-48B4-B443-905015870617}" type="presParOf" srcId="{B7066F4D-C890-4326-9DF8-4D9169A8BC40}" destId="{0C9EA0EA-1074-4F50-8F57-F3DD5A5DE408}" srcOrd="0" destOrd="0" presId="urn:microsoft.com/office/officeart/2009/3/layout/StepUpProcess"/>
    <dgm:cxn modelId="{1B988C42-8053-448C-ACF8-A6E72A65B129}" type="presParOf" srcId="{B7066F4D-C890-4326-9DF8-4D9169A8BC40}" destId="{A808AC17-0772-4A41-9191-CCF1C9BFEB77}" srcOrd="1" destOrd="0" presId="urn:microsoft.com/office/officeart/2009/3/layout/StepUpProcess"/>
    <dgm:cxn modelId="{5A119A6E-40EA-46BA-88D4-CEC8D0AEE6AD}" type="presParOf" srcId="{B7066F4D-C890-4326-9DF8-4D9169A8BC40}" destId="{1F5355CC-BAC3-42EE-B4BE-25C641B35946}" srcOrd="2" destOrd="0" presId="urn:microsoft.com/office/officeart/2009/3/layout/StepUpProcess"/>
    <dgm:cxn modelId="{5D012DD9-E6CB-4963-AB0E-3C93E1D06AF3}" type="presParOf" srcId="{CB1CC833-A52B-40D5-9F71-93DB92AA0B66}" destId="{15DF4F91-DE7F-4C17-8729-320F864FEA63}" srcOrd="7" destOrd="0" presId="urn:microsoft.com/office/officeart/2009/3/layout/StepUpProcess"/>
    <dgm:cxn modelId="{85558EBF-DAC9-47A0-943C-F4A64C1EF7E5}" type="presParOf" srcId="{15DF4F91-DE7F-4C17-8729-320F864FEA63}" destId="{FCE55E4E-131B-4A50-BEB5-DF796C189968}" srcOrd="0" destOrd="0" presId="urn:microsoft.com/office/officeart/2009/3/layout/StepUpProcess"/>
    <dgm:cxn modelId="{B62C3B01-FF3B-4B0F-A2AC-8215ACDE6940}" type="presParOf" srcId="{CB1CC833-A52B-40D5-9F71-93DB92AA0B66}" destId="{D6CF994C-4740-47A7-908D-375C53C5F788}" srcOrd="8" destOrd="0" presId="urn:microsoft.com/office/officeart/2009/3/layout/StepUpProcess"/>
    <dgm:cxn modelId="{E631230D-D18D-4D95-B900-AA7C6DB9CC3A}" type="presParOf" srcId="{D6CF994C-4740-47A7-908D-375C53C5F788}" destId="{6D6BA9CB-6F88-4C0F-88BA-736D992D1274}" srcOrd="0" destOrd="0" presId="urn:microsoft.com/office/officeart/2009/3/layout/StepUpProcess"/>
    <dgm:cxn modelId="{5253EA48-39F5-41B9-8218-1F4B57FB1074}" type="presParOf" srcId="{D6CF994C-4740-47A7-908D-375C53C5F788}" destId="{9F9BDF45-823A-4DB9-883C-9C19A0FBDF5C}" srcOrd="1" destOrd="0" presId="urn:microsoft.com/office/officeart/2009/3/layout/StepUpProcess"/>
    <dgm:cxn modelId="{B38CA1D7-DCEB-42AB-8F1F-6A3E425C80E0}" type="presParOf" srcId="{D6CF994C-4740-47A7-908D-375C53C5F788}" destId="{D881B627-B543-42A4-9103-DBC89BA801B2}" srcOrd="2" destOrd="0" presId="urn:microsoft.com/office/officeart/2009/3/layout/StepUpProcess"/>
    <dgm:cxn modelId="{50863B3E-1821-4A64-AF9E-5FAF2309AF0C}" type="presParOf" srcId="{CB1CC833-A52B-40D5-9F71-93DB92AA0B66}" destId="{40F67CC4-B25A-481F-8B8A-955B0D42680E}" srcOrd="9" destOrd="0" presId="urn:microsoft.com/office/officeart/2009/3/layout/StepUpProcess"/>
    <dgm:cxn modelId="{F533B8B9-72A4-4B53-B3FF-210FF1FC2A27}" type="presParOf" srcId="{40F67CC4-B25A-481F-8B8A-955B0D42680E}" destId="{C47669AA-A8C9-4349-B206-E8022C5400DF}" srcOrd="0" destOrd="0" presId="urn:microsoft.com/office/officeart/2009/3/layout/StepUpProcess"/>
    <dgm:cxn modelId="{9857C7C2-7835-40F9-B3A7-0DBCE5FD952A}" type="presParOf" srcId="{CB1CC833-A52B-40D5-9F71-93DB92AA0B66}" destId="{73B18274-C1B1-4832-A023-27D7C1DDBDC8}" srcOrd="10" destOrd="0" presId="urn:microsoft.com/office/officeart/2009/3/layout/StepUpProcess"/>
    <dgm:cxn modelId="{26D9CB65-401A-40D9-84EE-106CFAE4637C}" type="presParOf" srcId="{73B18274-C1B1-4832-A023-27D7C1DDBDC8}" destId="{140162BF-DE99-4C06-B157-77ACDB373963}" srcOrd="0" destOrd="0" presId="urn:microsoft.com/office/officeart/2009/3/layout/StepUpProcess"/>
    <dgm:cxn modelId="{C0B5CB73-2CC8-4717-BA40-500AC86A662D}" type="presParOf" srcId="{73B18274-C1B1-4832-A023-27D7C1DDBDC8}" destId="{BFE5452E-2DF7-47BC-A4F2-42643C4BBBA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388757-315F-4D37-88DE-F95F33B71CE3}" type="doc">
      <dgm:prSet loTypeId="urn:microsoft.com/office/officeart/2005/8/layout/cycle3" loCatId="cycle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67B93F68-9D60-4803-83DE-C7BECC83E718}">
      <dgm:prSet phldrT="[Текст]" custT="1"/>
      <dgm:spPr>
        <a:xfrm>
          <a:off x="2957472" y="-15633"/>
          <a:ext cx="1901831" cy="841897"/>
        </a:xfrm>
      </dgm:spPr>
      <dgm:t>
        <a:bodyPr/>
        <a:lstStyle/>
        <a:p>
          <a:pPr algn="ctr">
            <a:spcAft>
              <a:spcPts val="0"/>
            </a:spcAft>
          </a:pPr>
          <a:r>
            <a:rPr lang="ru-RU" sz="2400" b="1" smtClean="0">
              <a:latin typeface="Times New Roman" pitchFamily="18" charset="0"/>
              <a:ea typeface="+mn-ea"/>
              <a:cs typeface="Times New Roman" pitchFamily="18" charset="0"/>
            </a:rPr>
            <a:t>энтузиаст</a:t>
          </a:r>
          <a:endParaRPr lang="ru-RU" sz="2400" b="1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F242826-398F-4011-A99E-BD21CE3B9DA4}" type="parTrans" cxnId="{33AC98C8-0955-4DC1-B034-0CD8B7AA2D5F}">
      <dgm:prSet/>
      <dgm:spPr/>
      <dgm:t>
        <a:bodyPr/>
        <a:lstStyle/>
        <a:p>
          <a:endParaRPr lang="ru-RU"/>
        </a:p>
      </dgm:t>
    </dgm:pt>
    <dgm:pt modelId="{BB3630E5-6219-4B9C-81C6-DD6B98E67423}" type="sibTrans" cxnId="{33AC98C8-0955-4DC1-B034-0CD8B7AA2D5F}">
      <dgm:prSet/>
      <dgm:spPr>
        <a:xfrm>
          <a:off x="1801283" y="455388"/>
          <a:ext cx="4441847" cy="4441847"/>
        </a:xfrm>
      </dgm:spPr>
      <dgm:t>
        <a:bodyPr/>
        <a:lstStyle/>
        <a:p>
          <a:endParaRPr lang="ru-RU"/>
        </a:p>
      </dgm:t>
    </dgm:pt>
    <dgm:pt modelId="{7611DCD8-0F6F-4693-810A-5056733E50B1}">
      <dgm:prSet phldrT="[Текст]" custT="1"/>
      <dgm:spPr>
        <a:xfrm>
          <a:off x="4857792" y="1000128"/>
          <a:ext cx="1920591" cy="831625"/>
        </a:xfrm>
      </dgm:spPr>
      <dgm:t>
        <a:bodyPr/>
        <a:lstStyle/>
        <a:p>
          <a:r>
            <a:rPr lang="ru-RU" sz="2400" b="1" smtClean="0">
              <a:latin typeface="Times New Roman" pitchFamily="18" charset="0"/>
              <a:ea typeface="+mn-ea"/>
              <a:cs typeface="Times New Roman" pitchFamily="18" charset="0"/>
            </a:rPr>
            <a:t>консультант</a:t>
          </a:r>
          <a:endParaRPr lang="ru-RU" sz="2400" b="1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62ADF8C1-A71A-41F8-9376-4F690E2F3B6F}" type="parTrans" cxnId="{ED5A0350-DE6C-4D86-B5BD-6A9EC0D4829C}">
      <dgm:prSet/>
      <dgm:spPr/>
      <dgm:t>
        <a:bodyPr/>
        <a:lstStyle/>
        <a:p>
          <a:endParaRPr lang="ru-RU"/>
        </a:p>
      </dgm:t>
    </dgm:pt>
    <dgm:pt modelId="{1C9220A8-CBE3-44D8-96C4-F4E00671373F}" type="sibTrans" cxnId="{ED5A0350-DE6C-4D86-B5BD-6A9EC0D4829C}">
      <dgm:prSet/>
      <dgm:spPr>
        <a:xfrm>
          <a:off x="1804706" y="577542"/>
          <a:ext cx="4441847" cy="4441847"/>
        </a:xfrm>
      </dgm:spPr>
      <dgm:t>
        <a:bodyPr/>
        <a:lstStyle/>
        <a:p>
          <a:endParaRPr lang="ru-RU"/>
        </a:p>
      </dgm:t>
    </dgm:pt>
    <dgm:pt modelId="{926B3CA2-DFE5-4745-B2A8-CCF7CB3405F9}">
      <dgm:prSet phldrT="[Текст]" custT="1"/>
      <dgm:spPr>
        <a:xfrm>
          <a:off x="5143533" y="2714640"/>
          <a:ext cx="2086730" cy="873583"/>
        </a:xfrm>
      </dgm:spPr>
      <dgm:t>
        <a:bodyPr/>
        <a:lstStyle/>
        <a:p>
          <a:r>
            <a:rPr lang="ru-RU" sz="2400" b="1" smtClean="0">
              <a:latin typeface="Times New Roman" pitchFamily="18" charset="0"/>
              <a:ea typeface="+mn-ea"/>
              <a:cs typeface="Times New Roman" pitchFamily="18" charset="0"/>
            </a:rPr>
            <a:t>координатор</a:t>
          </a:r>
          <a:endParaRPr lang="ru-RU" sz="2400" b="1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E6E3CEC2-2276-4FF3-B03E-9782F7A31644}" type="parTrans" cxnId="{9670BDD5-79A5-45B7-B468-06AE34FEB4CC}">
      <dgm:prSet/>
      <dgm:spPr/>
      <dgm:t>
        <a:bodyPr/>
        <a:lstStyle/>
        <a:p>
          <a:endParaRPr lang="ru-RU"/>
        </a:p>
      </dgm:t>
    </dgm:pt>
    <dgm:pt modelId="{DA9B8803-059D-4393-AB51-A5D1B9F1D0D4}" type="sibTrans" cxnId="{9670BDD5-79A5-45B7-B468-06AE34FEB4CC}">
      <dgm:prSet/>
      <dgm:spPr>
        <a:xfrm>
          <a:off x="1756050" y="543821"/>
          <a:ext cx="4441847" cy="4441847"/>
        </a:xfrm>
      </dgm:spPr>
      <dgm:t>
        <a:bodyPr/>
        <a:lstStyle/>
        <a:p>
          <a:endParaRPr lang="ru-RU"/>
        </a:p>
      </dgm:t>
    </dgm:pt>
    <dgm:pt modelId="{0A5B3598-7790-4158-BE09-AB07931E453B}">
      <dgm:prSet phldrT="[Текст]" custT="1"/>
      <dgm:spPr>
        <a:xfrm>
          <a:off x="1000130" y="1040578"/>
          <a:ext cx="1990492" cy="819385"/>
        </a:xfrm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latin typeface="Times New Roman" pitchFamily="18" charset="0"/>
              <a:ea typeface="+mn-ea"/>
              <a:cs typeface="Times New Roman" pitchFamily="18" charset="0"/>
            </a:rPr>
            <a:t>специалист</a:t>
          </a:r>
          <a:endParaRPr lang="ru-RU" sz="2400" b="1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48C8D58F-E405-4D0B-9291-70C4175DEECD}" type="parTrans" cxnId="{46C6D2E5-910A-4C79-BFBF-8662A147FBF8}">
      <dgm:prSet/>
      <dgm:spPr/>
      <dgm:t>
        <a:bodyPr/>
        <a:lstStyle/>
        <a:p>
          <a:endParaRPr lang="ru-RU"/>
        </a:p>
      </dgm:t>
    </dgm:pt>
    <dgm:pt modelId="{14766E81-CD39-4FE6-8FE3-778879559B50}" type="sibTrans" cxnId="{46C6D2E5-910A-4C79-BFBF-8662A147FBF8}">
      <dgm:prSet/>
      <dgm:spPr>
        <a:xfrm>
          <a:off x="1621223" y="435380"/>
          <a:ext cx="4441847" cy="4441847"/>
        </a:xfrm>
      </dgm:spPr>
      <dgm:t>
        <a:bodyPr/>
        <a:lstStyle/>
        <a:p>
          <a:endParaRPr lang="ru-RU"/>
        </a:p>
      </dgm:t>
    </dgm:pt>
    <dgm:pt modelId="{FF808ED7-7337-4DB2-9518-3203C287887C}">
      <dgm:prSet custT="1"/>
      <dgm:spPr>
        <a:xfrm>
          <a:off x="714385" y="2706968"/>
          <a:ext cx="2003924" cy="936371"/>
        </a:xfrm>
      </dgm:spPr>
      <dgm:t>
        <a:bodyPr/>
        <a:lstStyle/>
        <a:p>
          <a:pPr marL="0" indent="0"/>
          <a:r>
            <a:rPr lang="ru-RU" sz="2200" b="1" dirty="0" smtClean="0">
              <a:latin typeface="Times New Roman" pitchFamily="18" charset="0"/>
              <a:ea typeface="+mn-ea"/>
              <a:cs typeface="Times New Roman" pitchFamily="18" charset="0"/>
            </a:rPr>
            <a:t>руководитель</a:t>
          </a:r>
          <a:endParaRPr lang="ru-RU" sz="2200" b="1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A7525974-6D48-41D3-8C76-00CDC5A59AC5}" type="parTrans" cxnId="{771253A4-BE5C-4976-B965-F4239E1256D8}">
      <dgm:prSet/>
      <dgm:spPr/>
      <dgm:t>
        <a:bodyPr/>
        <a:lstStyle/>
        <a:p>
          <a:endParaRPr lang="ru-RU"/>
        </a:p>
      </dgm:t>
    </dgm:pt>
    <dgm:pt modelId="{73944716-832C-4A45-BBF3-3462E4076635}" type="sibTrans" cxnId="{771253A4-BE5C-4976-B965-F4239E1256D8}">
      <dgm:prSet/>
      <dgm:spPr>
        <a:xfrm>
          <a:off x="1649552" y="436396"/>
          <a:ext cx="4441847" cy="4441847"/>
        </a:xfrm>
      </dgm:spPr>
      <dgm:t>
        <a:bodyPr/>
        <a:lstStyle/>
        <a:p>
          <a:endParaRPr lang="ru-RU"/>
        </a:p>
      </dgm:t>
    </dgm:pt>
    <dgm:pt modelId="{6CA6A165-E177-4CD5-9F8E-A95486E222E4}">
      <dgm:prSet custT="1"/>
      <dgm:spPr>
        <a:xfrm>
          <a:off x="1785956" y="4143397"/>
          <a:ext cx="1814763" cy="778143"/>
        </a:xfrm>
      </dgm:spPr>
      <dgm:t>
        <a:bodyPr/>
        <a:lstStyle/>
        <a:p>
          <a:r>
            <a:rPr lang="ru-RU" sz="2400" b="1" dirty="0" smtClean="0">
              <a:latin typeface="Times New Roman" pitchFamily="18" charset="0"/>
              <a:ea typeface="+mn-ea"/>
              <a:cs typeface="Times New Roman" pitchFamily="18" charset="0"/>
            </a:rPr>
            <a:t>эксперт</a:t>
          </a:r>
          <a:r>
            <a:rPr lang="ru-RU" sz="3300" dirty="0" smtClean="0">
              <a:latin typeface="Arial"/>
              <a:ea typeface="+mn-ea"/>
              <a:cs typeface="+mn-cs"/>
            </a:rPr>
            <a:t> </a:t>
          </a:r>
          <a:endParaRPr lang="ru-RU" sz="3300" dirty="0">
            <a:latin typeface="Arial"/>
            <a:ea typeface="+mn-ea"/>
            <a:cs typeface="+mn-cs"/>
          </a:endParaRPr>
        </a:p>
      </dgm:t>
    </dgm:pt>
    <dgm:pt modelId="{2FC04FAA-339F-4AA8-BC9C-5E98005594B0}" type="sibTrans" cxnId="{076DF28F-DB64-4397-B441-2D6F0A7FF1D9}">
      <dgm:prSet/>
      <dgm:spPr>
        <a:xfrm>
          <a:off x="1656534" y="430187"/>
          <a:ext cx="4441847" cy="4441847"/>
        </a:xfrm>
      </dgm:spPr>
      <dgm:t>
        <a:bodyPr/>
        <a:lstStyle/>
        <a:p>
          <a:endParaRPr lang="ru-RU"/>
        </a:p>
      </dgm:t>
    </dgm:pt>
    <dgm:pt modelId="{1DDBCF3C-659D-4282-99E1-49561FDEEC92}" type="parTrans" cxnId="{076DF28F-DB64-4397-B441-2D6F0A7FF1D9}">
      <dgm:prSet/>
      <dgm:spPr/>
      <dgm:t>
        <a:bodyPr/>
        <a:lstStyle/>
        <a:p>
          <a:endParaRPr lang="ru-RU"/>
        </a:p>
      </dgm:t>
    </dgm:pt>
    <dgm:pt modelId="{2031B552-D01C-4F0A-BB18-49E1052ECA88}" type="pres">
      <dgm:prSet presAssocID="{08388757-315F-4D37-88DE-F95F33B71C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DB7CF9-A1B8-4CFE-BAD0-6E4F9269660B}" type="pres">
      <dgm:prSet presAssocID="{08388757-315F-4D37-88DE-F95F33B71CE3}" presName="cycle" presStyleCnt="0"/>
      <dgm:spPr/>
    </dgm:pt>
    <dgm:pt modelId="{1B4F72B8-456A-4013-B8FD-2F3AB2834F60}" type="pres">
      <dgm:prSet presAssocID="{67B93F68-9D60-4803-83DE-C7BECC83E718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A1715-621D-47B3-811B-54D0BA8F5ED6}" type="pres">
      <dgm:prSet presAssocID="{BB3630E5-6219-4B9C-81C6-DD6B98E67423}" presName="sibTransFirstNode" presStyleLbl="bgShp" presStyleIdx="0" presStyleCnt="1" custScaleX="119427"/>
      <dgm:spPr/>
      <dgm:t>
        <a:bodyPr/>
        <a:lstStyle/>
        <a:p>
          <a:endParaRPr lang="ru-RU"/>
        </a:p>
      </dgm:t>
    </dgm:pt>
    <dgm:pt modelId="{7981CFAD-CBC9-4488-ACD6-27CE4069AC6C}" type="pres">
      <dgm:prSet presAssocID="{7611DCD8-0F6F-4693-810A-5056733E50B1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3AEC9-A6BD-4C95-9BE7-79C3773EAFA3}" type="pres">
      <dgm:prSet presAssocID="{926B3CA2-DFE5-4745-B2A8-CCF7CB3405F9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7ED5C5-5FA4-4DCA-A881-50D9D973D987}" type="pres">
      <dgm:prSet presAssocID="{6CA6A165-E177-4CD5-9F8E-A95486E222E4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D108F7-1B27-452D-92F2-B451F0629116}" type="pres">
      <dgm:prSet presAssocID="{FF808ED7-7337-4DB2-9518-3203C287887C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D9905-77D0-4EA6-8E73-FCA8E05288AD}" type="pres">
      <dgm:prSet presAssocID="{0A5B3598-7790-4158-BE09-AB07931E453B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C6D2E5-910A-4C79-BFBF-8662A147FBF8}" srcId="{08388757-315F-4D37-88DE-F95F33B71CE3}" destId="{0A5B3598-7790-4158-BE09-AB07931E453B}" srcOrd="5" destOrd="0" parTransId="{48C8D58F-E405-4D0B-9291-70C4175DEECD}" sibTransId="{14766E81-CD39-4FE6-8FE3-778879559B50}"/>
    <dgm:cxn modelId="{B2BDBD82-EE8D-44EF-8870-0B3AD940D55B}" type="presOf" srcId="{08388757-315F-4D37-88DE-F95F33B71CE3}" destId="{2031B552-D01C-4F0A-BB18-49E1052ECA88}" srcOrd="0" destOrd="0" presId="urn:microsoft.com/office/officeart/2005/8/layout/cycle3"/>
    <dgm:cxn modelId="{4186EA00-4538-438A-8C2C-AEA7FC4C008D}" type="presOf" srcId="{FF808ED7-7337-4DB2-9518-3203C287887C}" destId="{E2D108F7-1B27-452D-92F2-B451F0629116}" srcOrd="0" destOrd="0" presId="urn:microsoft.com/office/officeart/2005/8/layout/cycle3"/>
    <dgm:cxn modelId="{ED5A0350-DE6C-4D86-B5BD-6A9EC0D4829C}" srcId="{08388757-315F-4D37-88DE-F95F33B71CE3}" destId="{7611DCD8-0F6F-4693-810A-5056733E50B1}" srcOrd="1" destOrd="0" parTransId="{62ADF8C1-A71A-41F8-9376-4F690E2F3B6F}" sibTransId="{1C9220A8-CBE3-44D8-96C4-F4E00671373F}"/>
    <dgm:cxn modelId="{9547BF16-C29E-4AE8-AD62-B25BECE1337D}" type="presOf" srcId="{67B93F68-9D60-4803-83DE-C7BECC83E718}" destId="{1B4F72B8-456A-4013-B8FD-2F3AB2834F60}" srcOrd="0" destOrd="0" presId="urn:microsoft.com/office/officeart/2005/8/layout/cycle3"/>
    <dgm:cxn modelId="{2B5343CD-4764-4082-8028-29DEC219B424}" type="presOf" srcId="{0A5B3598-7790-4158-BE09-AB07931E453B}" destId="{557D9905-77D0-4EA6-8E73-FCA8E05288AD}" srcOrd="0" destOrd="0" presId="urn:microsoft.com/office/officeart/2005/8/layout/cycle3"/>
    <dgm:cxn modelId="{4E08BAF5-4C84-400F-849A-95F3A4668944}" type="presOf" srcId="{BB3630E5-6219-4B9C-81C6-DD6B98E67423}" destId="{ADFA1715-621D-47B3-811B-54D0BA8F5ED6}" srcOrd="0" destOrd="0" presId="urn:microsoft.com/office/officeart/2005/8/layout/cycle3"/>
    <dgm:cxn modelId="{076DF28F-DB64-4397-B441-2D6F0A7FF1D9}" srcId="{08388757-315F-4D37-88DE-F95F33B71CE3}" destId="{6CA6A165-E177-4CD5-9F8E-A95486E222E4}" srcOrd="3" destOrd="0" parTransId="{1DDBCF3C-659D-4282-99E1-49561FDEEC92}" sibTransId="{2FC04FAA-339F-4AA8-BC9C-5E98005594B0}"/>
    <dgm:cxn modelId="{771253A4-BE5C-4976-B965-F4239E1256D8}" srcId="{08388757-315F-4D37-88DE-F95F33B71CE3}" destId="{FF808ED7-7337-4DB2-9518-3203C287887C}" srcOrd="4" destOrd="0" parTransId="{A7525974-6D48-41D3-8C76-00CDC5A59AC5}" sibTransId="{73944716-832C-4A45-BBF3-3462E4076635}"/>
    <dgm:cxn modelId="{33AC98C8-0955-4DC1-B034-0CD8B7AA2D5F}" srcId="{08388757-315F-4D37-88DE-F95F33B71CE3}" destId="{67B93F68-9D60-4803-83DE-C7BECC83E718}" srcOrd="0" destOrd="0" parTransId="{7F242826-398F-4011-A99E-BD21CE3B9DA4}" sibTransId="{BB3630E5-6219-4B9C-81C6-DD6B98E67423}"/>
    <dgm:cxn modelId="{088C98F6-A34C-4485-ACB4-D505A1F65A10}" type="presOf" srcId="{7611DCD8-0F6F-4693-810A-5056733E50B1}" destId="{7981CFAD-CBC9-4488-ACD6-27CE4069AC6C}" srcOrd="0" destOrd="0" presId="urn:microsoft.com/office/officeart/2005/8/layout/cycle3"/>
    <dgm:cxn modelId="{94BF5321-0F33-42FC-A39B-3F8373438305}" type="presOf" srcId="{6CA6A165-E177-4CD5-9F8E-A95486E222E4}" destId="{947ED5C5-5FA4-4DCA-A881-50D9D973D987}" srcOrd="0" destOrd="0" presId="urn:microsoft.com/office/officeart/2005/8/layout/cycle3"/>
    <dgm:cxn modelId="{9670BDD5-79A5-45B7-B468-06AE34FEB4CC}" srcId="{08388757-315F-4D37-88DE-F95F33B71CE3}" destId="{926B3CA2-DFE5-4745-B2A8-CCF7CB3405F9}" srcOrd="2" destOrd="0" parTransId="{E6E3CEC2-2276-4FF3-B03E-9782F7A31644}" sibTransId="{DA9B8803-059D-4393-AB51-A5D1B9F1D0D4}"/>
    <dgm:cxn modelId="{A607E4AE-B651-458A-8078-AC7D7708F547}" type="presOf" srcId="{926B3CA2-DFE5-4745-B2A8-CCF7CB3405F9}" destId="{6C63AEC9-A6BD-4C95-9BE7-79C3773EAFA3}" srcOrd="0" destOrd="0" presId="urn:microsoft.com/office/officeart/2005/8/layout/cycle3"/>
    <dgm:cxn modelId="{7AEF01EE-2386-4DA5-A945-3C7520782EA6}" type="presParOf" srcId="{2031B552-D01C-4F0A-BB18-49E1052ECA88}" destId="{DADB7CF9-A1B8-4CFE-BAD0-6E4F9269660B}" srcOrd="0" destOrd="0" presId="urn:microsoft.com/office/officeart/2005/8/layout/cycle3"/>
    <dgm:cxn modelId="{89AFCC6D-8015-4863-8CA1-6BAE13672D2C}" type="presParOf" srcId="{DADB7CF9-A1B8-4CFE-BAD0-6E4F9269660B}" destId="{1B4F72B8-456A-4013-B8FD-2F3AB2834F60}" srcOrd="0" destOrd="0" presId="urn:microsoft.com/office/officeart/2005/8/layout/cycle3"/>
    <dgm:cxn modelId="{44A1721B-DA35-40CF-A4DB-DA449D178646}" type="presParOf" srcId="{DADB7CF9-A1B8-4CFE-BAD0-6E4F9269660B}" destId="{ADFA1715-621D-47B3-811B-54D0BA8F5ED6}" srcOrd="1" destOrd="0" presId="urn:microsoft.com/office/officeart/2005/8/layout/cycle3"/>
    <dgm:cxn modelId="{7E872DC6-D6CB-4B55-8471-521EF7393D2C}" type="presParOf" srcId="{DADB7CF9-A1B8-4CFE-BAD0-6E4F9269660B}" destId="{7981CFAD-CBC9-4488-ACD6-27CE4069AC6C}" srcOrd="2" destOrd="0" presId="urn:microsoft.com/office/officeart/2005/8/layout/cycle3"/>
    <dgm:cxn modelId="{1E3550A6-DE11-4BAD-BBAF-E7F65467EFDE}" type="presParOf" srcId="{DADB7CF9-A1B8-4CFE-BAD0-6E4F9269660B}" destId="{6C63AEC9-A6BD-4C95-9BE7-79C3773EAFA3}" srcOrd="3" destOrd="0" presId="urn:microsoft.com/office/officeart/2005/8/layout/cycle3"/>
    <dgm:cxn modelId="{74179169-9591-48EE-BF2A-CF917F99B376}" type="presParOf" srcId="{DADB7CF9-A1B8-4CFE-BAD0-6E4F9269660B}" destId="{947ED5C5-5FA4-4DCA-A881-50D9D973D987}" srcOrd="4" destOrd="0" presId="urn:microsoft.com/office/officeart/2005/8/layout/cycle3"/>
    <dgm:cxn modelId="{E65DA674-08CD-4766-8C4C-A681C5D190CD}" type="presParOf" srcId="{DADB7CF9-A1B8-4CFE-BAD0-6E4F9269660B}" destId="{E2D108F7-1B27-452D-92F2-B451F0629116}" srcOrd="5" destOrd="0" presId="urn:microsoft.com/office/officeart/2005/8/layout/cycle3"/>
    <dgm:cxn modelId="{9B5E121D-171D-4760-869C-DBC95BFE06B5}" type="presParOf" srcId="{DADB7CF9-A1B8-4CFE-BAD0-6E4F9269660B}" destId="{557D9905-77D0-4EA6-8E73-FCA8E05288AD}" srcOrd="6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5AD17A-5F3D-4D84-8E42-412C69AE45BA}">
      <dsp:nvSpPr>
        <dsp:cNvPr id="0" name=""/>
        <dsp:cNvSpPr/>
      </dsp:nvSpPr>
      <dsp:spPr>
        <a:xfrm rot="5400000">
          <a:off x="274763" y="2336790"/>
          <a:ext cx="815494" cy="135696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C4D7A1-E2E8-4E51-B9BD-77C79EDB9AD4}">
      <dsp:nvSpPr>
        <dsp:cNvPr id="0" name=""/>
        <dsp:cNvSpPr/>
      </dsp:nvSpPr>
      <dsp:spPr>
        <a:xfrm>
          <a:off x="14512" y="2163972"/>
          <a:ext cx="1225074" cy="107385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проблема</a:t>
          </a:r>
          <a:endParaRPr lang="ru-RU" sz="1800" b="1" kern="1200" dirty="0"/>
        </a:p>
      </dsp:txBody>
      <dsp:txXfrm>
        <a:off x="14512" y="2163972"/>
        <a:ext cx="1225074" cy="1073850"/>
      </dsp:txXfrm>
    </dsp:sp>
    <dsp:sp modelId="{932158DB-850F-4068-BBA3-00B6D71D06FC}">
      <dsp:nvSpPr>
        <dsp:cNvPr id="0" name=""/>
        <dsp:cNvSpPr/>
      </dsp:nvSpPr>
      <dsp:spPr>
        <a:xfrm>
          <a:off x="1132565" y="2236889"/>
          <a:ext cx="231146" cy="231146"/>
        </a:xfrm>
        <a:prstGeom prst="triangle">
          <a:avLst>
            <a:gd name="adj" fmla="val 100000"/>
          </a:avLst>
        </a:prstGeom>
        <a:solidFill>
          <a:schemeClr val="accent5">
            <a:hueOff val="1304471"/>
            <a:satOff val="0"/>
            <a:lumOff val="-71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8E07B7-F6FF-492F-8DA4-5D0C2F092E25}">
      <dsp:nvSpPr>
        <dsp:cNvPr id="0" name=""/>
        <dsp:cNvSpPr/>
      </dsp:nvSpPr>
      <dsp:spPr>
        <a:xfrm rot="5400000">
          <a:off x="1854457" y="1965680"/>
          <a:ext cx="815494" cy="135696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2608942"/>
            <a:satOff val="0"/>
            <a:lumOff val="-1427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839914-C18A-44B2-8A02-187C49A4E706}">
      <dsp:nvSpPr>
        <dsp:cNvPr id="0" name=""/>
        <dsp:cNvSpPr/>
      </dsp:nvSpPr>
      <dsp:spPr>
        <a:xfrm>
          <a:off x="1223119" y="1622550"/>
          <a:ext cx="1654218" cy="107385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проектирование (планирование</a:t>
          </a:r>
          <a:r>
            <a:rPr lang="ru-RU" sz="1100" kern="1200" dirty="0" smtClean="0"/>
            <a:t>)</a:t>
          </a:r>
          <a:endParaRPr lang="ru-RU" sz="1100" kern="1200" dirty="0"/>
        </a:p>
      </dsp:txBody>
      <dsp:txXfrm>
        <a:off x="1223119" y="1622550"/>
        <a:ext cx="1654218" cy="1073850"/>
      </dsp:txXfrm>
    </dsp:sp>
    <dsp:sp modelId="{4F23588D-C6B4-4040-91E1-E300D44841CF}">
      <dsp:nvSpPr>
        <dsp:cNvPr id="0" name=""/>
        <dsp:cNvSpPr/>
      </dsp:nvSpPr>
      <dsp:spPr>
        <a:xfrm>
          <a:off x="2712259" y="1865779"/>
          <a:ext cx="231146" cy="231146"/>
        </a:xfrm>
        <a:prstGeom prst="triangle">
          <a:avLst>
            <a:gd name="adj" fmla="val 100000"/>
          </a:avLst>
        </a:prstGeom>
        <a:solidFill>
          <a:schemeClr val="accent5">
            <a:hueOff val="3913413"/>
            <a:satOff val="0"/>
            <a:lumOff val="-2141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61A1F5-9763-432E-BB4A-1E00FB94B560}">
      <dsp:nvSpPr>
        <dsp:cNvPr id="0" name=""/>
        <dsp:cNvSpPr/>
      </dsp:nvSpPr>
      <dsp:spPr>
        <a:xfrm rot="5400000">
          <a:off x="3279477" y="1594570"/>
          <a:ext cx="815494" cy="135696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5217884"/>
            <a:satOff val="0"/>
            <a:lumOff val="-285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CD5D72-3948-49B8-86CF-D939C6675904}">
      <dsp:nvSpPr>
        <dsp:cNvPr id="0" name=""/>
        <dsp:cNvSpPr/>
      </dsp:nvSpPr>
      <dsp:spPr>
        <a:xfrm>
          <a:off x="2896761" y="1147534"/>
          <a:ext cx="1504796" cy="107385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поиск информации </a:t>
          </a:r>
          <a:endParaRPr lang="ru-RU" sz="1800" b="1" kern="1200" dirty="0"/>
        </a:p>
      </dsp:txBody>
      <dsp:txXfrm>
        <a:off x="2896761" y="1147534"/>
        <a:ext cx="1504796" cy="1073850"/>
      </dsp:txXfrm>
    </dsp:sp>
    <dsp:sp modelId="{0D6F46D9-F3A9-402F-A89B-735926E00EA5}">
      <dsp:nvSpPr>
        <dsp:cNvPr id="0" name=""/>
        <dsp:cNvSpPr/>
      </dsp:nvSpPr>
      <dsp:spPr>
        <a:xfrm>
          <a:off x="4137279" y="1494669"/>
          <a:ext cx="231146" cy="231146"/>
        </a:xfrm>
        <a:prstGeom prst="triangle">
          <a:avLst>
            <a:gd name="adj" fmla="val 100000"/>
          </a:avLst>
        </a:prstGeom>
        <a:solidFill>
          <a:schemeClr val="accent5">
            <a:hueOff val="6522355"/>
            <a:satOff val="0"/>
            <a:lumOff val="-35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9EA0EA-1074-4F50-8F57-F3DD5A5DE408}">
      <dsp:nvSpPr>
        <dsp:cNvPr id="0" name=""/>
        <dsp:cNvSpPr/>
      </dsp:nvSpPr>
      <dsp:spPr>
        <a:xfrm rot="5400000">
          <a:off x="4773956" y="1223460"/>
          <a:ext cx="815494" cy="135696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7826827"/>
            <a:satOff val="0"/>
            <a:lumOff val="-4282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08AC17-0772-4A41-9191-CCF1C9BFEB77}">
      <dsp:nvSpPr>
        <dsp:cNvPr id="0" name=""/>
        <dsp:cNvSpPr/>
      </dsp:nvSpPr>
      <dsp:spPr>
        <a:xfrm>
          <a:off x="4572876" y="1077704"/>
          <a:ext cx="1225074" cy="107385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Продукт</a:t>
          </a:r>
          <a:endParaRPr lang="ru-RU" sz="2000" b="1" kern="1200" dirty="0"/>
        </a:p>
      </dsp:txBody>
      <dsp:txXfrm>
        <a:off x="4572876" y="1077704"/>
        <a:ext cx="1225074" cy="1073850"/>
      </dsp:txXfrm>
    </dsp:sp>
    <dsp:sp modelId="{1F5355CC-BAC3-42EE-B4BE-25C641B35946}">
      <dsp:nvSpPr>
        <dsp:cNvPr id="0" name=""/>
        <dsp:cNvSpPr/>
      </dsp:nvSpPr>
      <dsp:spPr>
        <a:xfrm>
          <a:off x="5631758" y="1123559"/>
          <a:ext cx="231146" cy="231146"/>
        </a:xfrm>
        <a:prstGeom prst="triangle">
          <a:avLst>
            <a:gd name="adj" fmla="val 100000"/>
          </a:avLst>
        </a:prstGeom>
        <a:solidFill>
          <a:schemeClr val="accent5">
            <a:hueOff val="9131297"/>
            <a:satOff val="0"/>
            <a:lumOff val="-4996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6BA9CB-6F88-4C0F-88BA-736D992D1274}">
      <dsp:nvSpPr>
        <dsp:cNvPr id="0" name=""/>
        <dsp:cNvSpPr/>
      </dsp:nvSpPr>
      <dsp:spPr>
        <a:xfrm rot="5400000">
          <a:off x="6380596" y="852350"/>
          <a:ext cx="815494" cy="135696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10435768"/>
            <a:satOff val="0"/>
            <a:lumOff val="-5709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9BDF45-823A-4DB9-883C-9C19A0FBDF5C}">
      <dsp:nvSpPr>
        <dsp:cNvPr id="0" name=""/>
        <dsp:cNvSpPr/>
      </dsp:nvSpPr>
      <dsp:spPr>
        <a:xfrm>
          <a:off x="5765189" y="658668"/>
          <a:ext cx="1708109" cy="107385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Презентация</a:t>
          </a:r>
          <a:endParaRPr lang="ru-RU" sz="2000" b="1" kern="1200" dirty="0"/>
        </a:p>
      </dsp:txBody>
      <dsp:txXfrm>
        <a:off x="5765189" y="658668"/>
        <a:ext cx="1708109" cy="1073850"/>
      </dsp:txXfrm>
    </dsp:sp>
    <dsp:sp modelId="{D881B627-B543-42A4-9103-DBC89BA801B2}">
      <dsp:nvSpPr>
        <dsp:cNvPr id="0" name=""/>
        <dsp:cNvSpPr/>
      </dsp:nvSpPr>
      <dsp:spPr>
        <a:xfrm>
          <a:off x="7238398" y="752449"/>
          <a:ext cx="231146" cy="231146"/>
        </a:xfrm>
        <a:prstGeom prst="triangle">
          <a:avLst>
            <a:gd name="adj" fmla="val 100000"/>
          </a:avLst>
        </a:prstGeom>
        <a:solidFill>
          <a:schemeClr val="accent5">
            <a:hueOff val="11740238"/>
            <a:satOff val="0"/>
            <a:lumOff val="-6423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0162BF-DE99-4C06-B157-77ACDB373963}">
      <dsp:nvSpPr>
        <dsp:cNvPr id="0" name=""/>
        <dsp:cNvSpPr/>
      </dsp:nvSpPr>
      <dsp:spPr>
        <a:xfrm rot="5400000">
          <a:off x="7844916" y="481240"/>
          <a:ext cx="815494" cy="135696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13044710"/>
            <a:satOff val="0"/>
            <a:lumOff val="-7137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E5452E-2DF7-47BC-A4F2-42643C4BBBA7}">
      <dsp:nvSpPr>
        <dsp:cNvPr id="0" name=""/>
        <dsp:cNvSpPr/>
      </dsp:nvSpPr>
      <dsp:spPr>
        <a:xfrm>
          <a:off x="7471211" y="353041"/>
          <a:ext cx="1637288" cy="107385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портфолио</a:t>
          </a:r>
          <a:endParaRPr lang="ru-RU" sz="2000" b="1" kern="1200" dirty="0"/>
        </a:p>
      </dsp:txBody>
      <dsp:txXfrm>
        <a:off x="7471211" y="353041"/>
        <a:ext cx="1637288" cy="10738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FA1715-621D-47B3-811B-54D0BA8F5ED6}">
      <dsp:nvSpPr>
        <dsp:cNvPr id="0" name=""/>
        <dsp:cNvSpPr/>
      </dsp:nvSpPr>
      <dsp:spPr>
        <a:xfrm>
          <a:off x="729263" y="-7117"/>
          <a:ext cx="7433952" cy="6224683"/>
        </a:xfrm>
        <a:prstGeom prst="circularArrow">
          <a:avLst>
            <a:gd name="adj1" fmla="val 5274"/>
            <a:gd name="adj2" fmla="val 312630"/>
            <a:gd name="adj3" fmla="val 14218538"/>
            <a:gd name="adj4" fmla="val 17132634"/>
            <a:gd name="adj5" fmla="val 5477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B4F72B8-456A-4013-B8FD-2F3AB2834F60}">
      <dsp:nvSpPr>
        <dsp:cNvPr id="0" name=""/>
        <dsp:cNvSpPr/>
      </dsp:nvSpPr>
      <dsp:spPr>
        <a:xfrm>
          <a:off x="3256523" y="293"/>
          <a:ext cx="2379433" cy="118971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smtClean="0">
              <a:latin typeface="Times New Roman" pitchFamily="18" charset="0"/>
              <a:ea typeface="+mn-ea"/>
              <a:cs typeface="Times New Roman" pitchFamily="18" charset="0"/>
            </a:rPr>
            <a:t>энтузиаст</a:t>
          </a:r>
          <a:endParaRPr lang="ru-RU" sz="2400" b="1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256523" y="293"/>
        <a:ext cx="2379433" cy="1189716"/>
      </dsp:txXfrm>
    </dsp:sp>
    <dsp:sp modelId="{7981CFAD-CBC9-4488-ACD6-27CE4069AC6C}">
      <dsp:nvSpPr>
        <dsp:cNvPr id="0" name=""/>
        <dsp:cNvSpPr/>
      </dsp:nvSpPr>
      <dsp:spPr>
        <a:xfrm>
          <a:off x="5443433" y="1262906"/>
          <a:ext cx="2379433" cy="118971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ea typeface="+mn-ea"/>
              <a:cs typeface="Times New Roman" pitchFamily="18" charset="0"/>
            </a:rPr>
            <a:t>консультант</a:t>
          </a:r>
          <a:endParaRPr lang="ru-RU" sz="2400" b="1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443433" y="1262906"/>
        <a:ext cx="2379433" cy="1189716"/>
      </dsp:txXfrm>
    </dsp:sp>
    <dsp:sp modelId="{6C63AEC9-A6BD-4C95-9BE7-79C3773EAFA3}">
      <dsp:nvSpPr>
        <dsp:cNvPr id="0" name=""/>
        <dsp:cNvSpPr/>
      </dsp:nvSpPr>
      <dsp:spPr>
        <a:xfrm>
          <a:off x="5443433" y="3788132"/>
          <a:ext cx="2379433" cy="118971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ea typeface="+mn-ea"/>
              <a:cs typeface="Times New Roman" pitchFamily="18" charset="0"/>
            </a:rPr>
            <a:t>координатор</a:t>
          </a:r>
          <a:endParaRPr lang="ru-RU" sz="2400" b="1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443433" y="3788132"/>
        <a:ext cx="2379433" cy="1189716"/>
      </dsp:txXfrm>
    </dsp:sp>
    <dsp:sp modelId="{947ED5C5-5FA4-4DCA-A881-50D9D973D987}">
      <dsp:nvSpPr>
        <dsp:cNvPr id="0" name=""/>
        <dsp:cNvSpPr/>
      </dsp:nvSpPr>
      <dsp:spPr>
        <a:xfrm>
          <a:off x="3256523" y="5050746"/>
          <a:ext cx="2379433" cy="118971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ea typeface="+mn-ea"/>
              <a:cs typeface="Times New Roman" pitchFamily="18" charset="0"/>
            </a:rPr>
            <a:t>эксперт</a:t>
          </a:r>
          <a:r>
            <a:rPr lang="ru-RU" sz="3300" kern="1200" dirty="0" smtClean="0">
              <a:latin typeface="Arial"/>
              <a:ea typeface="+mn-ea"/>
              <a:cs typeface="+mn-cs"/>
            </a:rPr>
            <a:t> </a:t>
          </a:r>
          <a:endParaRPr lang="ru-RU" sz="3300" kern="1200" dirty="0">
            <a:latin typeface="Arial"/>
            <a:ea typeface="+mn-ea"/>
            <a:cs typeface="+mn-cs"/>
          </a:endParaRPr>
        </a:p>
      </dsp:txBody>
      <dsp:txXfrm>
        <a:off x="3256523" y="5050746"/>
        <a:ext cx="2379433" cy="1189716"/>
      </dsp:txXfrm>
    </dsp:sp>
    <dsp:sp modelId="{E2D108F7-1B27-452D-92F2-B451F0629116}">
      <dsp:nvSpPr>
        <dsp:cNvPr id="0" name=""/>
        <dsp:cNvSpPr/>
      </dsp:nvSpPr>
      <dsp:spPr>
        <a:xfrm>
          <a:off x="1069613" y="3788132"/>
          <a:ext cx="2379433" cy="118971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ea typeface="+mn-ea"/>
              <a:cs typeface="Times New Roman" pitchFamily="18" charset="0"/>
            </a:rPr>
            <a:t>руководитель</a:t>
          </a:r>
          <a:endParaRPr lang="ru-RU" sz="2200" b="1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069613" y="3788132"/>
        <a:ext cx="2379433" cy="1189716"/>
      </dsp:txXfrm>
    </dsp:sp>
    <dsp:sp modelId="{557D9905-77D0-4EA6-8E73-FCA8E05288AD}">
      <dsp:nvSpPr>
        <dsp:cNvPr id="0" name=""/>
        <dsp:cNvSpPr/>
      </dsp:nvSpPr>
      <dsp:spPr>
        <a:xfrm>
          <a:off x="1069613" y="1262906"/>
          <a:ext cx="2379433" cy="118971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latin typeface="Times New Roman" pitchFamily="18" charset="0"/>
              <a:ea typeface="+mn-ea"/>
              <a:cs typeface="Times New Roman" pitchFamily="18" charset="0"/>
            </a:rPr>
            <a:t>специалист</a:t>
          </a:r>
          <a:endParaRPr lang="ru-RU" sz="2400" b="1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069613" y="1262906"/>
        <a:ext cx="2379433" cy="11897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4885BD2-8803-4358-9B43-2BE03822E370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9815F4-60D8-4BA6-882E-84EDA2DCC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199962-B162-41E8-9ACE-542B4EEFD8E7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F607B63-C80F-4424-8ED3-286C0844AD15}" type="slidenum">
              <a:rPr lang="ru-RU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12</a:t>
            </a:fld>
            <a:endParaRPr lang="ru-RU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1"/>
          <p:cNvSpPr>
            <a:spLocks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>
              <a:gd name="T0" fmla="*/ 0 w 3625"/>
              <a:gd name="T1" fmla="*/ 2147483647 h 1492"/>
              <a:gd name="T2" fmla="*/ 0 w 3625"/>
              <a:gd name="T3" fmla="*/ 0 h 1492"/>
              <a:gd name="T4" fmla="*/ 430947550 w 3625"/>
              <a:gd name="T5" fmla="*/ 7561263 h 1492"/>
              <a:gd name="T6" fmla="*/ 894656340 w 3625"/>
              <a:gd name="T7" fmla="*/ 22682200 h 1492"/>
              <a:gd name="T8" fmla="*/ 1257558872 w 3625"/>
              <a:gd name="T9" fmla="*/ 52924075 h 1492"/>
              <a:gd name="T10" fmla="*/ 1638101705 w 3625"/>
              <a:gd name="T11" fmla="*/ 90725625 h 1492"/>
              <a:gd name="T12" fmla="*/ 2038807377 w 3625"/>
              <a:gd name="T13" fmla="*/ 136088438 h 1492"/>
              <a:gd name="T14" fmla="*/ 2147483647 w 3625"/>
              <a:gd name="T15" fmla="*/ 196572188 h 1492"/>
              <a:gd name="T16" fmla="*/ 2147483647 w 3625"/>
              <a:gd name="T17" fmla="*/ 264617200 h 1492"/>
              <a:gd name="T18" fmla="*/ 2147483647 w 3625"/>
              <a:gd name="T19" fmla="*/ 335181575 h 1492"/>
              <a:gd name="T20" fmla="*/ 2147483647 w 3625"/>
              <a:gd name="T21" fmla="*/ 441028138 h 1492"/>
              <a:gd name="T22" fmla="*/ 2147483647 w 3625"/>
              <a:gd name="T23" fmla="*/ 546874700 h 1492"/>
              <a:gd name="T24" fmla="*/ 2147483647 w 3625"/>
              <a:gd name="T25" fmla="*/ 677922825 h 1492"/>
              <a:gd name="T26" fmla="*/ 2147483647 w 3625"/>
              <a:gd name="T27" fmla="*/ 776208125 h 1492"/>
              <a:gd name="T28" fmla="*/ 2147483647 w 3625"/>
              <a:gd name="T29" fmla="*/ 967740000 h 1492"/>
              <a:gd name="T30" fmla="*/ 2147483647 w 3625"/>
              <a:gd name="T31" fmla="*/ 1118949375 h 1492"/>
              <a:gd name="T32" fmla="*/ 2147483647 w 3625"/>
              <a:gd name="T33" fmla="*/ 1378526263 h 1492"/>
              <a:gd name="T34" fmla="*/ 2147483647 w 3625"/>
              <a:gd name="T35" fmla="*/ 1668343438 h 1492"/>
              <a:gd name="T36" fmla="*/ 2147483647 w 3625"/>
              <a:gd name="T37" fmla="*/ 1980842813 h 1492"/>
              <a:gd name="T38" fmla="*/ 2147483647 w 3625"/>
              <a:gd name="T39" fmla="*/ 2147483647 h 1492"/>
              <a:gd name="T40" fmla="*/ 2147483647 w 3625"/>
              <a:gd name="T41" fmla="*/ 2147483647 h 1492"/>
              <a:gd name="T42" fmla="*/ 2147483647 w 3625"/>
              <a:gd name="T43" fmla="*/ 2147483647 h 1492"/>
              <a:gd name="T44" fmla="*/ 2147483647 w 3625"/>
              <a:gd name="T45" fmla="*/ 2147483647 h 1492"/>
              <a:gd name="T46" fmla="*/ 2147483647 w 3625"/>
              <a:gd name="T47" fmla="*/ 2147483647 h 1492"/>
              <a:gd name="T48" fmla="*/ 2147483647 w 3625"/>
              <a:gd name="T49" fmla="*/ 2147483647 h 1492"/>
              <a:gd name="T50" fmla="*/ 2147483647 w 3625"/>
              <a:gd name="T51" fmla="*/ 2147483647 h 1492"/>
              <a:gd name="T52" fmla="*/ 0 w 3625"/>
              <a:gd name="T53" fmla="*/ 2147483647 h 149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>
              <a:gd name="T0" fmla="*/ 2147483647 w 5143"/>
              <a:gd name="T1" fmla="*/ 1020664075 h 1902"/>
              <a:gd name="T2" fmla="*/ 2147483647 w 5143"/>
              <a:gd name="T3" fmla="*/ 839212825 h 1902"/>
              <a:gd name="T4" fmla="*/ 2147483647 w 5143"/>
              <a:gd name="T5" fmla="*/ 657761575 h 1902"/>
              <a:gd name="T6" fmla="*/ 2147483647 w 5143"/>
              <a:gd name="T7" fmla="*/ 498990938 h 1902"/>
              <a:gd name="T8" fmla="*/ 2147483647 w 5143"/>
              <a:gd name="T9" fmla="*/ 385584700 h 1902"/>
              <a:gd name="T10" fmla="*/ 2147483647 w 5143"/>
              <a:gd name="T11" fmla="*/ 279738138 h 1902"/>
              <a:gd name="T12" fmla="*/ 2147483647 w 5143"/>
              <a:gd name="T13" fmla="*/ 189012513 h 1902"/>
              <a:gd name="T14" fmla="*/ 2147483647 w 5143"/>
              <a:gd name="T15" fmla="*/ 120967500 h 1902"/>
              <a:gd name="T16" fmla="*/ 1882557628 w 5143"/>
              <a:gd name="T17" fmla="*/ 75604688 h 1902"/>
              <a:gd name="T18" fmla="*/ 1262599152 w 5143"/>
              <a:gd name="T19" fmla="*/ 37803138 h 1902"/>
              <a:gd name="T20" fmla="*/ 619958475 w 5143"/>
              <a:gd name="T21" fmla="*/ 7561263 h 1902"/>
              <a:gd name="T22" fmla="*/ 0 w 5143"/>
              <a:gd name="T23" fmla="*/ 0 h 1902"/>
              <a:gd name="T24" fmla="*/ 0 w 5143"/>
              <a:gd name="T25" fmla="*/ 693043763 h 1902"/>
              <a:gd name="T26" fmla="*/ 0 w 5143"/>
              <a:gd name="T27" fmla="*/ 869454700 h 1902"/>
              <a:gd name="T28" fmla="*/ 0 w 5143"/>
              <a:gd name="T29" fmla="*/ 693043763 h 1902"/>
              <a:gd name="T30" fmla="*/ 0 w 5143"/>
              <a:gd name="T31" fmla="*/ 861893438 h 1902"/>
              <a:gd name="T32" fmla="*/ 854333815 w 5143"/>
              <a:gd name="T33" fmla="*/ 884575638 h 1902"/>
              <a:gd name="T34" fmla="*/ 1527214781 w 5143"/>
              <a:gd name="T35" fmla="*/ 937498125 h 1902"/>
              <a:gd name="T36" fmla="*/ 2147173256 w 5143"/>
              <a:gd name="T37" fmla="*/ 1005543138 h 1902"/>
              <a:gd name="T38" fmla="*/ 2147483647 w 5143"/>
              <a:gd name="T39" fmla="*/ 1096268763 h 1902"/>
              <a:gd name="T40" fmla="*/ 2147483647 w 5143"/>
              <a:gd name="T41" fmla="*/ 1194554063 h 1902"/>
              <a:gd name="T42" fmla="*/ 2147483647 w 5143"/>
              <a:gd name="T43" fmla="*/ 1360884375 h 1902"/>
              <a:gd name="T44" fmla="*/ 2147483647 w 5143"/>
              <a:gd name="T45" fmla="*/ 1519655013 h 1902"/>
              <a:gd name="T46" fmla="*/ 2147483647 w 5143"/>
              <a:gd name="T47" fmla="*/ 1708665938 h 1902"/>
              <a:gd name="T48" fmla="*/ 2147483647 w 5143"/>
              <a:gd name="T49" fmla="*/ 1882557513 h 1902"/>
              <a:gd name="T50" fmla="*/ 2147483647 w 5143"/>
              <a:gd name="T51" fmla="*/ 2147173125 h 1902"/>
              <a:gd name="T52" fmla="*/ 2147483647 w 5143"/>
              <a:gd name="T53" fmla="*/ 2147483647 h 1902"/>
              <a:gd name="T54" fmla="*/ 2147483647 w 5143"/>
              <a:gd name="T55" fmla="*/ 2147483647 h 1902"/>
              <a:gd name="T56" fmla="*/ 2147483647 w 5143"/>
              <a:gd name="T57" fmla="*/ 2147483647 h 1902"/>
              <a:gd name="T58" fmla="*/ 2147483647 w 5143"/>
              <a:gd name="T59" fmla="*/ 2147483647 h 1902"/>
              <a:gd name="T60" fmla="*/ 2147483647 w 5143"/>
              <a:gd name="T61" fmla="*/ 2147483647 h 1902"/>
              <a:gd name="T62" fmla="*/ 2147483647 w 5143"/>
              <a:gd name="T63" fmla="*/ 2147483647 h 1902"/>
              <a:gd name="T64" fmla="*/ 2147483647 w 5143"/>
              <a:gd name="T65" fmla="*/ 2147483647 h 1902"/>
              <a:gd name="T66" fmla="*/ 2147483647 w 5143"/>
              <a:gd name="T67" fmla="*/ 2147483647 h 1902"/>
              <a:gd name="T68" fmla="*/ 2147483647 w 5143"/>
              <a:gd name="T69" fmla="*/ 2147483647 h 1902"/>
              <a:gd name="T70" fmla="*/ 2147483647 w 5143"/>
              <a:gd name="T71" fmla="*/ 2147483647 h 1902"/>
              <a:gd name="T72" fmla="*/ 2147483647 w 5143"/>
              <a:gd name="T73" fmla="*/ 2147483647 h 1902"/>
              <a:gd name="T74" fmla="*/ 2147483647 w 5143"/>
              <a:gd name="T75" fmla="*/ 2147483647 h 1902"/>
              <a:gd name="T76" fmla="*/ 2147483647 w 5143"/>
              <a:gd name="T77" fmla="*/ 2147483647 h 1902"/>
              <a:gd name="T78" fmla="*/ 2147483647 w 5143"/>
              <a:gd name="T79" fmla="*/ 2147483647 h 1902"/>
              <a:gd name="T80" fmla="*/ 2147483647 w 5143"/>
              <a:gd name="T81" fmla="*/ 2147483647 h 1902"/>
              <a:gd name="T82" fmla="*/ 2147483647 w 5143"/>
              <a:gd name="T83" fmla="*/ 2147483647 h 1902"/>
              <a:gd name="T84" fmla="*/ 2147483647 w 5143"/>
              <a:gd name="T85" fmla="*/ 2018645950 h 1902"/>
              <a:gd name="T86" fmla="*/ 2147483647 w 5143"/>
              <a:gd name="T87" fmla="*/ 1769149688 h 1902"/>
              <a:gd name="T88" fmla="*/ 2147483647 w 5143"/>
              <a:gd name="T89" fmla="*/ 1481851875 h 1902"/>
              <a:gd name="T90" fmla="*/ 2147483647 w 5143"/>
              <a:gd name="T91" fmla="*/ 1232357200 h 1902"/>
              <a:gd name="T92" fmla="*/ 2147483647 w 5143"/>
              <a:gd name="T93" fmla="*/ 1020664075 h 190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>
              <a:gd name="T0" fmla="*/ 0 w 5760"/>
              <a:gd name="T1" fmla="*/ 0 h 2325"/>
              <a:gd name="T2" fmla="*/ 0 w 5760"/>
              <a:gd name="T3" fmla="*/ 854333878 h 2325"/>
              <a:gd name="T4" fmla="*/ 1406247188 w 5760"/>
              <a:gd name="T5" fmla="*/ 899696697 h 2325"/>
              <a:gd name="T6" fmla="*/ 2033766888 w 5760"/>
              <a:gd name="T7" fmla="*/ 945059516 h 2325"/>
              <a:gd name="T8" fmla="*/ 2147483647 w 5760"/>
              <a:gd name="T9" fmla="*/ 1005543274 h 2325"/>
              <a:gd name="T10" fmla="*/ 2147483647 w 5760"/>
              <a:gd name="T11" fmla="*/ 1073586708 h 2325"/>
              <a:gd name="T12" fmla="*/ 2147483647 w 5760"/>
              <a:gd name="T13" fmla="*/ 1171873609 h 2325"/>
              <a:gd name="T14" fmla="*/ 2147483647 w 5760"/>
              <a:gd name="T15" fmla="*/ 1285279862 h 2325"/>
              <a:gd name="T16" fmla="*/ 2147483647 w 5760"/>
              <a:gd name="T17" fmla="*/ 1436489257 h 2325"/>
              <a:gd name="T18" fmla="*/ 2147483647 w 5760"/>
              <a:gd name="T19" fmla="*/ 1587698653 h 2325"/>
              <a:gd name="T20" fmla="*/ 2147483647 w 5760"/>
              <a:gd name="T21" fmla="*/ 1731348372 h 2325"/>
              <a:gd name="T22" fmla="*/ 2147483647 w 5760"/>
              <a:gd name="T23" fmla="*/ 1912799647 h 2325"/>
              <a:gd name="T24" fmla="*/ 2147483647 w 5760"/>
              <a:gd name="T25" fmla="*/ 2109371861 h 2325"/>
              <a:gd name="T26" fmla="*/ 2147483647 w 5760"/>
              <a:gd name="T27" fmla="*/ 2147483647 h 2325"/>
              <a:gd name="T28" fmla="*/ 2147483647 w 5760"/>
              <a:gd name="T29" fmla="*/ 2147483647 h 2325"/>
              <a:gd name="T30" fmla="*/ 2147483647 w 5760"/>
              <a:gd name="T31" fmla="*/ 2147483647 h 2325"/>
              <a:gd name="T32" fmla="*/ 2147483647 w 5760"/>
              <a:gd name="T33" fmla="*/ 2147483647 h 2325"/>
              <a:gd name="T34" fmla="*/ 2147483647 w 5760"/>
              <a:gd name="T35" fmla="*/ 2147483647 h 2325"/>
              <a:gd name="T36" fmla="*/ 2147483647 w 5760"/>
              <a:gd name="T37" fmla="*/ 2147483647 h 2325"/>
              <a:gd name="T38" fmla="*/ 2147483647 w 5760"/>
              <a:gd name="T39" fmla="*/ 2147483647 h 2325"/>
              <a:gd name="T40" fmla="*/ 2147483647 w 5760"/>
              <a:gd name="T41" fmla="*/ 2147483647 h 2325"/>
              <a:gd name="T42" fmla="*/ 2147483647 w 5760"/>
              <a:gd name="T43" fmla="*/ 2147483647 h 2325"/>
              <a:gd name="T44" fmla="*/ 2147483647 w 5760"/>
              <a:gd name="T45" fmla="*/ 2147483647 h 2325"/>
              <a:gd name="T46" fmla="*/ 2147483647 w 5760"/>
              <a:gd name="T47" fmla="*/ 2147483647 h 2325"/>
              <a:gd name="T48" fmla="*/ 2147483647 w 5760"/>
              <a:gd name="T49" fmla="*/ 2147483647 h 2325"/>
              <a:gd name="T50" fmla="*/ 2147483647 w 5760"/>
              <a:gd name="T51" fmla="*/ 2147483647 h 2325"/>
              <a:gd name="T52" fmla="*/ 2147483647 w 5760"/>
              <a:gd name="T53" fmla="*/ 2147483647 h 2325"/>
              <a:gd name="T54" fmla="*/ 2147483647 w 5760"/>
              <a:gd name="T55" fmla="*/ 2147483647 h 2325"/>
              <a:gd name="T56" fmla="*/ 2147483647 w 5760"/>
              <a:gd name="T57" fmla="*/ 2147483647 h 2325"/>
              <a:gd name="T58" fmla="*/ 2147483647 w 5760"/>
              <a:gd name="T59" fmla="*/ 2147483647 h 2325"/>
              <a:gd name="T60" fmla="*/ 2147483647 w 5760"/>
              <a:gd name="T61" fmla="*/ 2109371861 h 2325"/>
              <a:gd name="T62" fmla="*/ 2147483647 w 5760"/>
              <a:gd name="T63" fmla="*/ 1943041526 h 2325"/>
              <a:gd name="T64" fmla="*/ 2147483647 w 5760"/>
              <a:gd name="T65" fmla="*/ 1791832130 h 2325"/>
              <a:gd name="T66" fmla="*/ 2147483647 w 5760"/>
              <a:gd name="T67" fmla="*/ 1640622735 h 2325"/>
              <a:gd name="T68" fmla="*/ 2147483647 w 5760"/>
              <a:gd name="T69" fmla="*/ 1512093955 h 2325"/>
              <a:gd name="T70" fmla="*/ 2147483647 w 5760"/>
              <a:gd name="T71" fmla="*/ 1391126438 h 2325"/>
              <a:gd name="T72" fmla="*/ 2147483647 w 5760"/>
              <a:gd name="T73" fmla="*/ 1217236427 h 2325"/>
              <a:gd name="T74" fmla="*/ 2147483647 w 5760"/>
              <a:gd name="T75" fmla="*/ 1066027032 h 2325"/>
              <a:gd name="T76" fmla="*/ 2147483647 w 5760"/>
              <a:gd name="T77" fmla="*/ 945059516 h 2325"/>
              <a:gd name="T78" fmla="*/ 2147483647 w 5760"/>
              <a:gd name="T79" fmla="*/ 786288857 h 2325"/>
              <a:gd name="T80" fmla="*/ 2147483647 w 5760"/>
              <a:gd name="T81" fmla="*/ 657761664 h 2325"/>
              <a:gd name="T82" fmla="*/ 2147483647 w 5760"/>
              <a:gd name="T83" fmla="*/ 536794148 h 2325"/>
              <a:gd name="T84" fmla="*/ 2147483647 w 5760"/>
              <a:gd name="T85" fmla="*/ 430947571 h 2325"/>
              <a:gd name="T86" fmla="*/ 2147483647 w 5760"/>
              <a:gd name="T87" fmla="*/ 347781610 h 2325"/>
              <a:gd name="T88" fmla="*/ 2147483647 w 5760"/>
              <a:gd name="T89" fmla="*/ 272176912 h 2325"/>
              <a:gd name="T90" fmla="*/ 2147483647 w 5760"/>
              <a:gd name="T91" fmla="*/ 204133478 h 2325"/>
              <a:gd name="T92" fmla="*/ 2147483647 w 5760"/>
              <a:gd name="T93" fmla="*/ 151209395 h 2325"/>
              <a:gd name="T94" fmla="*/ 2147483647 w 5760"/>
              <a:gd name="T95" fmla="*/ 90725637 h 2325"/>
              <a:gd name="T96" fmla="*/ 2086689375 w 5760"/>
              <a:gd name="T97" fmla="*/ 52924082 h 2325"/>
              <a:gd name="T98" fmla="*/ 1406247188 w 5760"/>
              <a:gd name="T99" fmla="*/ 30241879 h 2325"/>
              <a:gd name="T100" fmla="*/ 710684063 w 5760"/>
              <a:gd name="T101" fmla="*/ 7561264 h 2325"/>
              <a:gd name="T102" fmla="*/ 0 w 5760"/>
              <a:gd name="T103" fmla="*/ 0 h 23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>
              <a:gd name="T0" fmla="*/ 0 w 5760"/>
              <a:gd name="T1" fmla="*/ 0 h 1573"/>
              <a:gd name="T2" fmla="*/ 0 w 5760"/>
              <a:gd name="T3" fmla="*/ 884575815 h 1573"/>
              <a:gd name="T4" fmla="*/ 710684063 w 5760"/>
              <a:gd name="T5" fmla="*/ 899696755 h 1573"/>
              <a:gd name="T6" fmla="*/ 1580138763 w 5760"/>
              <a:gd name="T7" fmla="*/ 914817696 h 1573"/>
              <a:gd name="T8" fmla="*/ 2147483647 w 5760"/>
              <a:gd name="T9" fmla="*/ 945059577 h 1573"/>
              <a:gd name="T10" fmla="*/ 2147483647 w 5760"/>
              <a:gd name="T11" fmla="*/ 990422398 h 1573"/>
              <a:gd name="T12" fmla="*/ 2147483647 w 5760"/>
              <a:gd name="T13" fmla="*/ 1035785220 h 1573"/>
              <a:gd name="T14" fmla="*/ 2147483647 w 5760"/>
              <a:gd name="T15" fmla="*/ 1096268982 h 1573"/>
              <a:gd name="T16" fmla="*/ 2147483647 w 5760"/>
              <a:gd name="T17" fmla="*/ 1164312421 h 1573"/>
              <a:gd name="T18" fmla="*/ 2147483647 w 5760"/>
              <a:gd name="T19" fmla="*/ 1270159004 h 1573"/>
              <a:gd name="T20" fmla="*/ 2147483647 w 5760"/>
              <a:gd name="T21" fmla="*/ 1383566852 h 1573"/>
              <a:gd name="T22" fmla="*/ 2147483647 w 5760"/>
              <a:gd name="T23" fmla="*/ 1504534376 h 1573"/>
              <a:gd name="T24" fmla="*/ 2147483647 w 5760"/>
              <a:gd name="T25" fmla="*/ 1633061577 h 1573"/>
              <a:gd name="T26" fmla="*/ 2147483647 w 5760"/>
              <a:gd name="T27" fmla="*/ 1784270982 h 1573"/>
              <a:gd name="T28" fmla="*/ 2147483647 w 5760"/>
              <a:gd name="T29" fmla="*/ 1890117566 h 1573"/>
              <a:gd name="T30" fmla="*/ 2147483647 w 5760"/>
              <a:gd name="T31" fmla="*/ 2041326971 h 1573"/>
              <a:gd name="T32" fmla="*/ 2147483647 w 5760"/>
              <a:gd name="T33" fmla="*/ 2147483647 h 1573"/>
              <a:gd name="T34" fmla="*/ 2147483647 w 5760"/>
              <a:gd name="T35" fmla="*/ 2147483647 h 1573"/>
              <a:gd name="T36" fmla="*/ 2147483647 w 5760"/>
              <a:gd name="T37" fmla="*/ 2147483647 h 1573"/>
              <a:gd name="T38" fmla="*/ 2147483647 w 5760"/>
              <a:gd name="T39" fmla="*/ 2147483647 h 1573"/>
              <a:gd name="T40" fmla="*/ 2147483647 w 5760"/>
              <a:gd name="T41" fmla="*/ 2147483647 h 1573"/>
              <a:gd name="T42" fmla="*/ 2147483647 w 5760"/>
              <a:gd name="T43" fmla="*/ 2147483647 h 1573"/>
              <a:gd name="T44" fmla="*/ 2147483647 w 5760"/>
              <a:gd name="T45" fmla="*/ 2147483647 h 1573"/>
              <a:gd name="T46" fmla="*/ 2147483647 w 5760"/>
              <a:gd name="T47" fmla="*/ 2147483647 h 1573"/>
              <a:gd name="T48" fmla="*/ 2147483647 w 5760"/>
              <a:gd name="T49" fmla="*/ 2147483647 h 1573"/>
              <a:gd name="T50" fmla="*/ 2147483647 w 5760"/>
              <a:gd name="T51" fmla="*/ 2147483647 h 1573"/>
              <a:gd name="T52" fmla="*/ 2147483647 w 5760"/>
              <a:gd name="T53" fmla="*/ 1595260019 h 1573"/>
              <a:gd name="T54" fmla="*/ 2147483647 w 5760"/>
              <a:gd name="T55" fmla="*/ 1436489350 h 1573"/>
              <a:gd name="T56" fmla="*/ 2147483647 w 5760"/>
              <a:gd name="T57" fmla="*/ 1262599328 h 1573"/>
              <a:gd name="T58" fmla="*/ 2147483647 w 5760"/>
              <a:gd name="T59" fmla="*/ 1118949599 h 1573"/>
              <a:gd name="T60" fmla="*/ 2147483647 w 5760"/>
              <a:gd name="T61" fmla="*/ 997982075 h 1573"/>
              <a:gd name="T62" fmla="*/ 2147483647 w 5760"/>
              <a:gd name="T63" fmla="*/ 877014551 h 1573"/>
              <a:gd name="T64" fmla="*/ 2147483647 w 5760"/>
              <a:gd name="T65" fmla="*/ 740926086 h 1573"/>
              <a:gd name="T66" fmla="*/ 2147483647 w 5760"/>
              <a:gd name="T67" fmla="*/ 635079502 h 1573"/>
              <a:gd name="T68" fmla="*/ 2147483647 w 5760"/>
              <a:gd name="T69" fmla="*/ 536794182 h 1573"/>
              <a:gd name="T70" fmla="*/ 2147483647 w 5760"/>
              <a:gd name="T71" fmla="*/ 461189480 h 1573"/>
              <a:gd name="T72" fmla="*/ 2147483647 w 5760"/>
              <a:gd name="T73" fmla="*/ 385584777 h 1573"/>
              <a:gd name="T74" fmla="*/ 2147483647 w 5760"/>
              <a:gd name="T75" fmla="*/ 325101015 h 1573"/>
              <a:gd name="T76" fmla="*/ 2147483647 w 5760"/>
              <a:gd name="T77" fmla="*/ 264617253 h 1573"/>
              <a:gd name="T78" fmla="*/ 2147483647 w 5760"/>
              <a:gd name="T79" fmla="*/ 219254431 h 1573"/>
              <a:gd name="T80" fmla="*/ 2147483647 w 5760"/>
              <a:gd name="T81" fmla="*/ 166330346 h 1573"/>
              <a:gd name="T82" fmla="*/ 2147483647 w 5760"/>
              <a:gd name="T83" fmla="*/ 120967524 h 1573"/>
              <a:gd name="T84" fmla="*/ 2147483647 w 5760"/>
              <a:gd name="T85" fmla="*/ 98286907 h 1573"/>
              <a:gd name="T86" fmla="*/ 2147483647 w 5760"/>
              <a:gd name="T87" fmla="*/ 68045026 h 1573"/>
              <a:gd name="T88" fmla="*/ 2147483647 w 5760"/>
              <a:gd name="T89" fmla="*/ 37803145 h 1573"/>
              <a:gd name="T90" fmla="*/ 1799391563 w 5760"/>
              <a:gd name="T91" fmla="*/ 30241881 h 1573"/>
              <a:gd name="T92" fmla="*/ 1285279688 w 5760"/>
              <a:gd name="T93" fmla="*/ 15120941 h 1573"/>
              <a:gd name="T94" fmla="*/ 612398763 w 5760"/>
              <a:gd name="T95" fmla="*/ 0 h 1573"/>
              <a:gd name="T96" fmla="*/ 0 w 5760"/>
              <a:gd name="T97" fmla="*/ 0 h 157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>
              <a:gd name="T0" fmla="*/ 0 w 5760"/>
              <a:gd name="T1" fmla="*/ 0 h 970"/>
              <a:gd name="T2" fmla="*/ 0 w 5760"/>
              <a:gd name="T3" fmla="*/ 854333763 h 970"/>
              <a:gd name="T4" fmla="*/ 801409688 w 5760"/>
              <a:gd name="T5" fmla="*/ 861893438 h 970"/>
              <a:gd name="T6" fmla="*/ 1489413138 w 5760"/>
              <a:gd name="T7" fmla="*/ 877014375 h 970"/>
              <a:gd name="T8" fmla="*/ 2132052188 w 5760"/>
              <a:gd name="T9" fmla="*/ 892135313 h 970"/>
              <a:gd name="T10" fmla="*/ 2147483647 w 5760"/>
              <a:gd name="T11" fmla="*/ 907256250 h 970"/>
              <a:gd name="T12" fmla="*/ 2147483647 w 5760"/>
              <a:gd name="T13" fmla="*/ 922377188 h 970"/>
              <a:gd name="T14" fmla="*/ 2147483647 w 5760"/>
              <a:gd name="T15" fmla="*/ 960180325 h 970"/>
              <a:gd name="T16" fmla="*/ 2147483647 w 5760"/>
              <a:gd name="T17" fmla="*/ 1005543138 h 970"/>
              <a:gd name="T18" fmla="*/ 2147483647 w 5760"/>
              <a:gd name="T19" fmla="*/ 1058465625 h 970"/>
              <a:gd name="T20" fmla="*/ 2147483647 w 5760"/>
              <a:gd name="T21" fmla="*/ 1141631575 h 970"/>
              <a:gd name="T22" fmla="*/ 2147483647 w 5760"/>
              <a:gd name="T23" fmla="*/ 1202115325 h 970"/>
              <a:gd name="T24" fmla="*/ 2147483647 w 5760"/>
              <a:gd name="T25" fmla="*/ 1277720013 h 970"/>
              <a:gd name="T26" fmla="*/ 2147483647 w 5760"/>
              <a:gd name="T27" fmla="*/ 1368445638 h 970"/>
              <a:gd name="T28" fmla="*/ 2147483647 w 5760"/>
              <a:gd name="T29" fmla="*/ 1474292200 h 970"/>
              <a:gd name="T30" fmla="*/ 2147483647 w 5760"/>
              <a:gd name="T31" fmla="*/ 1557456563 h 970"/>
              <a:gd name="T32" fmla="*/ 2147483647 w 5760"/>
              <a:gd name="T33" fmla="*/ 1685985325 h 970"/>
              <a:gd name="T34" fmla="*/ 2147483647 w 5760"/>
              <a:gd name="T35" fmla="*/ 1829633438 h 970"/>
              <a:gd name="T36" fmla="*/ 2147483647 w 5760"/>
              <a:gd name="T37" fmla="*/ 1980842813 h 970"/>
              <a:gd name="T38" fmla="*/ 2147483647 w 5760"/>
              <a:gd name="T39" fmla="*/ 2132052188 h 970"/>
              <a:gd name="T40" fmla="*/ 2147483647 w 5760"/>
              <a:gd name="T41" fmla="*/ 2147483647 h 970"/>
              <a:gd name="T42" fmla="*/ 2147483647 w 5760"/>
              <a:gd name="T43" fmla="*/ 2147483647 h 970"/>
              <a:gd name="T44" fmla="*/ 2147483647 w 5760"/>
              <a:gd name="T45" fmla="*/ 0 h 970"/>
              <a:gd name="T46" fmla="*/ 0 w 5760"/>
              <a:gd name="T47" fmla="*/ 0 h 97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>
              <a:gd name="T0" fmla="*/ 0 w 5760"/>
              <a:gd name="T1" fmla="*/ 1897679578 h 1060"/>
              <a:gd name="T2" fmla="*/ 0 w 5760"/>
              <a:gd name="T3" fmla="*/ 2147483647 h 1060"/>
              <a:gd name="T4" fmla="*/ 2147483647 w 5760"/>
              <a:gd name="T5" fmla="*/ 2147483647 h 1060"/>
              <a:gd name="T6" fmla="*/ 2147483647 w 5760"/>
              <a:gd name="T7" fmla="*/ 0 h 1060"/>
              <a:gd name="T8" fmla="*/ 2147483647 w 5760"/>
              <a:gd name="T9" fmla="*/ 0 h 1060"/>
              <a:gd name="T10" fmla="*/ 2147483647 w 5760"/>
              <a:gd name="T11" fmla="*/ 211693251 h 1060"/>
              <a:gd name="T12" fmla="*/ 2147483647 w 5760"/>
              <a:gd name="T13" fmla="*/ 400705876 h 1060"/>
              <a:gd name="T14" fmla="*/ 2147483647 w 5760"/>
              <a:gd name="T15" fmla="*/ 559475020 h 1060"/>
              <a:gd name="T16" fmla="*/ 2147483647 w 5760"/>
              <a:gd name="T17" fmla="*/ 672882912 h 1060"/>
              <a:gd name="T18" fmla="*/ 2147483647 w 5760"/>
              <a:gd name="T19" fmla="*/ 816531110 h 1060"/>
              <a:gd name="T20" fmla="*/ 2147483647 w 5760"/>
              <a:gd name="T21" fmla="*/ 922377736 h 1060"/>
              <a:gd name="T22" fmla="*/ 2147483647 w 5760"/>
              <a:gd name="T23" fmla="*/ 1043345308 h 1060"/>
              <a:gd name="T24" fmla="*/ 2147483647 w 5760"/>
              <a:gd name="T25" fmla="*/ 1179433826 h 1060"/>
              <a:gd name="T26" fmla="*/ 2147483647 w 5760"/>
              <a:gd name="T27" fmla="*/ 1270159505 h 1060"/>
              <a:gd name="T28" fmla="*/ 2147483647 w 5760"/>
              <a:gd name="T29" fmla="*/ 1368446451 h 1060"/>
              <a:gd name="T30" fmla="*/ 2147483647 w 5760"/>
              <a:gd name="T31" fmla="*/ 1459172130 h 1060"/>
              <a:gd name="T32" fmla="*/ 2147483647 w 5760"/>
              <a:gd name="T33" fmla="*/ 1527217183 h 1060"/>
              <a:gd name="T34" fmla="*/ 2147483647 w 5760"/>
              <a:gd name="T35" fmla="*/ 1595260648 h 1060"/>
              <a:gd name="T36" fmla="*/ 2147483647 w 5760"/>
              <a:gd name="T37" fmla="*/ 1648184754 h 1060"/>
              <a:gd name="T38" fmla="*/ 2147483647 w 5760"/>
              <a:gd name="T39" fmla="*/ 1701107273 h 1060"/>
              <a:gd name="T40" fmla="*/ 2147483647 w 5760"/>
              <a:gd name="T41" fmla="*/ 1746470113 h 1060"/>
              <a:gd name="T42" fmla="*/ 2147483647 w 5760"/>
              <a:gd name="T43" fmla="*/ 1784273273 h 1060"/>
              <a:gd name="T44" fmla="*/ 2147483647 w 5760"/>
              <a:gd name="T45" fmla="*/ 1814515166 h 1060"/>
              <a:gd name="T46" fmla="*/ 2147483647 w 5760"/>
              <a:gd name="T47" fmla="*/ 1844757059 h 1060"/>
              <a:gd name="T48" fmla="*/ 2147483647 w 5760"/>
              <a:gd name="T49" fmla="*/ 1859878005 h 1060"/>
              <a:gd name="T50" fmla="*/ 1345763438 w 5760"/>
              <a:gd name="T51" fmla="*/ 1882558631 h 1060"/>
              <a:gd name="T52" fmla="*/ 506552200 w 5760"/>
              <a:gd name="T53" fmla="*/ 1897679578 h 1060"/>
              <a:gd name="T54" fmla="*/ 0 w 5760"/>
              <a:gd name="T55" fmla="*/ 1897679578 h 106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>
              <a:gd name="T0" fmla="*/ 0 w 5284"/>
              <a:gd name="T1" fmla="*/ 922377619 h 673"/>
              <a:gd name="T2" fmla="*/ 0 w 5284"/>
              <a:gd name="T3" fmla="*/ 1693545793 h 673"/>
              <a:gd name="T4" fmla="*/ 763608138 w 5284"/>
              <a:gd name="T5" fmla="*/ 1693545793 h 673"/>
              <a:gd name="T6" fmla="*/ 1822073763 w 5284"/>
              <a:gd name="T7" fmla="*/ 1670865169 h 673"/>
              <a:gd name="T8" fmla="*/ 2147483647 w 5284"/>
              <a:gd name="T9" fmla="*/ 1648182959 h 673"/>
              <a:gd name="T10" fmla="*/ 2147483647 w 5284"/>
              <a:gd name="T11" fmla="*/ 1617941070 h 673"/>
              <a:gd name="T12" fmla="*/ 2147483647 w 5284"/>
              <a:gd name="T13" fmla="*/ 1587699181 h 673"/>
              <a:gd name="T14" fmla="*/ 2147483647 w 5284"/>
              <a:gd name="T15" fmla="*/ 1549897613 h 673"/>
              <a:gd name="T16" fmla="*/ 2147483647 w 5284"/>
              <a:gd name="T17" fmla="*/ 1527215402 h 673"/>
              <a:gd name="T18" fmla="*/ 2147483647 w 5284"/>
              <a:gd name="T19" fmla="*/ 1481852568 h 673"/>
              <a:gd name="T20" fmla="*/ 2147483647 w 5284"/>
              <a:gd name="T21" fmla="*/ 1436489735 h 673"/>
              <a:gd name="T22" fmla="*/ 2147483647 w 5284"/>
              <a:gd name="T23" fmla="*/ 1376005956 h 673"/>
              <a:gd name="T24" fmla="*/ 2147483647 w 5284"/>
              <a:gd name="T25" fmla="*/ 1330643123 h 673"/>
              <a:gd name="T26" fmla="*/ 2147483647 w 5284"/>
              <a:gd name="T27" fmla="*/ 1255038400 h 673"/>
              <a:gd name="T28" fmla="*/ 2147483647 w 5284"/>
              <a:gd name="T29" fmla="*/ 1194554622 h 673"/>
              <a:gd name="T30" fmla="*/ 2147483647 w 5284"/>
              <a:gd name="T31" fmla="*/ 1126511165 h 673"/>
              <a:gd name="T32" fmla="*/ 2147483647 w 5284"/>
              <a:gd name="T33" fmla="*/ 1058466120 h 673"/>
              <a:gd name="T34" fmla="*/ 2147483647 w 5284"/>
              <a:gd name="T35" fmla="*/ 967740453 h 673"/>
              <a:gd name="T36" fmla="*/ 2147483647 w 5284"/>
              <a:gd name="T37" fmla="*/ 884576051 h 673"/>
              <a:gd name="T38" fmla="*/ 2147483647 w 5284"/>
              <a:gd name="T39" fmla="*/ 801410063 h 673"/>
              <a:gd name="T40" fmla="*/ 2147483647 w 5284"/>
              <a:gd name="T41" fmla="*/ 703124717 h 673"/>
              <a:gd name="T42" fmla="*/ 2147483647 w 5284"/>
              <a:gd name="T43" fmla="*/ 597278105 h 673"/>
              <a:gd name="T44" fmla="*/ 2147483647 w 5284"/>
              <a:gd name="T45" fmla="*/ 483870226 h 673"/>
              <a:gd name="T46" fmla="*/ 2147483647 w 5284"/>
              <a:gd name="T47" fmla="*/ 370463936 h 673"/>
              <a:gd name="T48" fmla="*/ 2147483647 w 5284"/>
              <a:gd name="T49" fmla="*/ 226814169 h 673"/>
              <a:gd name="T50" fmla="*/ 2147483647 w 5284"/>
              <a:gd name="T51" fmla="*/ 105846612 h 673"/>
              <a:gd name="T52" fmla="*/ 2147483647 w 5284"/>
              <a:gd name="T53" fmla="*/ 0 h 673"/>
              <a:gd name="T54" fmla="*/ 2147483647 w 5284"/>
              <a:gd name="T55" fmla="*/ 0 h 673"/>
              <a:gd name="T56" fmla="*/ 2147483647 w 5284"/>
              <a:gd name="T57" fmla="*/ 143649767 h 673"/>
              <a:gd name="T58" fmla="*/ 2147483647 w 5284"/>
              <a:gd name="T59" fmla="*/ 272177002 h 673"/>
              <a:gd name="T60" fmla="*/ 2147483647 w 5284"/>
              <a:gd name="T61" fmla="*/ 378023614 h 673"/>
              <a:gd name="T62" fmla="*/ 2147483647 w 5284"/>
              <a:gd name="T63" fmla="*/ 461189603 h 673"/>
              <a:gd name="T64" fmla="*/ 2147483647 w 5284"/>
              <a:gd name="T65" fmla="*/ 536794326 h 673"/>
              <a:gd name="T66" fmla="*/ 2147483647 w 5284"/>
              <a:gd name="T67" fmla="*/ 612399049 h 673"/>
              <a:gd name="T68" fmla="*/ 2147483647 w 5284"/>
              <a:gd name="T69" fmla="*/ 688003772 h 673"/>
              <a:gd name="T70" fmla="*/ 2147483647 w 5284"/>
              <a:gd name="T71" fmla="*/ 748487550 h 673"/>
              <a:gd name="T72" fmla="*/ 2147483647 w 5284"/>
              <a:gd name="T73" fmla="*/ 786289118 h 673"/>
              <a:gd name="T74" fmla="*/ 2147483647 w 5284"/>
              <a:gd name="T75" fmla="*/ 831651952 h 673"/>
              <a:gd name="T76" fmla="*/ 2147483647 w 5284"/>
              <a:gd name="T77" fmla="*/ 861893841 h 673"/>
              <a:gd name="T78" fmla="*/ 1754028750 w 5284"/>
              <a:gd name="T79" fmla="*/ 892135730 h 673"/>
              <a:gd name="T80" fmla="*/ 1262599075 w 5284"/>
              <a:gd name="T81" fmla="*/ 907256675 h 673"/>
              <a:gd name="T82" fmla="*/ 703124388 w 5284"/>
              <a:gd name="T83" fmla="*/ 922377619 h 673"/>
              <a:gd name="T84" fmla="*/ 249496263 w 5284"/>
              <a:gd name="T85" fmla="*/ 929938885 h 673"/>
              <a:gd name="T86" fmla="*/ 0 w 5284"/>
              <a:gd name="T87" fmla="*/ 922377619 h 67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>
              <a:gd name="T0" fmla="*/ 0 w 2884"/>
              <a:gd name="T1" fmla="*/ 0 h 286"/>
              <a:gd name="T2" fmla="*/ 0 w 2884"/>
              <a:gd name="T3" fmla="*/ 718246907 h 286"/>
              <a:gd name="T4" fmla="*/ 483870000 w 2884"/>
              <a:gd name="T5" fmla="*/ 718246907 h 286"/>
              <a:gd name="T6" fmla="*/ 967740000 w 2884"/>
              <a:gd name="T7" fmla="*/ 710687215 h 286"/>
              <a:gd name="T8" fmla="*/ 1459171263 w 2884"/>
              <a:gd name="T9" fmla="*/ 695566244 h 286"/>
              <a:gd name="T10" fmla="*/ 1988404075 w 2884"/>
              <a:gd name="T11" fmla="*/ 672883995 h 286"/>
              <a:gd name="T12" fmla="*/ 2147483647 w 2884"/>
              <a:gd name="T13" fmla="*/ 650203332 h 286"/>
              <a:gd name="T14" fmla="*/ 2147483647 w 2884"/>
              <a:gd name="T15" fmla="*/ 619961390 h 286"/>
              <a:gd name="T16" fmla="*/ 2147483647 w 2884"/>
              <a:gd name="T17" fmla="*/ 589719449 h 286"/>
              <a:gd name="T18" fmla="*/ 2147483647 w 2884"/>
              <a:gd name="T19" fmla="*/ 559477507 h 286"/>
              <a:gd name="T20" fmla="*/ 2147483647 w 2884"/>
              <a:gd name="T21" fmla="*/ 506553316 h 286"/>
              <a:gd name="T22" fmla="*/ 2147483647 w 2884"/>
              <a:gd name="T23" fmla="*/ 400706520 h 286"/>
              <a:gd name="T24" fmla="*/ 2147483647 w 2884"/>
              <a:gd name="T25" fmla="*/ 294859724 h 286"/>
              <a:gd name="T26" fmla="*/ 2147483647 w 2884"/>
              <a:gd name="T27" fmla="*/ 151209708 h 286"/>
              <a:gd name="T28" fmla="*/ 2147483647 w 2884"/>
              <a:gd name="T29" fmla="*/ 0 h 286"/>
              <a:gd name="T30" fmla="*/ 0 w 2884"/>
              <a:gd name="T31" fmla="*/ 0 h 28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16CD5-B0BA-4827-A070-C800B492A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94E47-A8D1-4206-923D-2A04B4DEF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3F000-08F5-4235-9B96-E8E683759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79775-F9B9-4324-B8A4-2D63643B9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75785-A7D7-4ACC-9848-FEFB047F3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2C59B-8ED8-45D4-A878-81AF927A4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2A9F2-C6FC-45A8-A68D-A46780587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1ED4A-27CC-4F07-A3D1-556D0205D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11F64-5196-4AEB-9616-A32EC0AAD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1F129-78FA-4322-81F8-FC2894B0B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A15DF-078D-4566-9C3D-EE5225CB1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7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>
              <a:gd name="T0" fmla="*/ 0 w 3625"/>
              <a:gd name="T1" fmla="*/ 2147483647 h 1492"/>
              <a:gd name="T2" fmla="*/ 0 w 3625"/>
              <a:gd name="T3" fmla="*/ 0 h 1492"/>
              <a:gd name="T4" fmla="*/ 430947550 w 3625"/>
              <a:gd name="T5" fmla="*/ 7561263 h 1492"/>
              <a:gd name="T6" fmla="*/ 894656340 w 3625"/>
              <a:gd name="T7" fmla="*/ 22682200 h 1492"/>
              <a:gd name="T8" fmla="*/ 1257558872 w 3625"/>
              <a:gd name="T9" fmla="*/ 52924075 h 1492"/>
              <a:gd name="T10" fmla="*/ 1638101705 w 3625"/>
              <a:gd name="T11" fmla="*/ 90725625 h 1492"/>
              <a:gd name="T12" fmla="*/ 2038807377 w 3625"/>
              <a:gd name="T13" fmla="*/ 136088438 h 1492"/>
              <a:gd name="T14" fmla="*/ 2147483647 w 3625"/>
              <a:gd name="T15" fmla="*/ 196572188 h 1492"/>
              <a:gd name="T16" fmla="*/ 2147483647 w 3625"/>
              <a:gd name="T17" fmla="*/ 264617200 h 1492"/>
              <a:gd name="T18" fmla="*/ 2147483647 w 3625"/>
              <a:gd name="T19" fmla="*/ 335181575 h 1492"/>
              <a:gd name="T20" fmla="*/ 2147483647 w 3625"/>
              <a:gd name="T21" fmla="*/ 441028138 h 1492"/>
              <a:gd name="T22" fmla="*/ 2147483647 w 3625"/>
              <a:gd name="T23" fmla="*/ 546874700 h 1492"/>
              <a:gd name="T24" fmla="*/ 2147483647 w 3625"/>
              <a:gd name="T25" fmla="*/ 677922825 h 1492"/>
              <a:gd name="T26" fmla="*/ 2147483647 w 3625"/>
              <a:gd name="T27" fmla="*/ 776208125 h 1492"/>
              <a:gd name="T28" fmla="*/ 2147483647 w 3625"/>
              <a:gd name="T29" fmla="*/ 967740000 h 1492"/>
              <a:gd name="T30" fmla="*/ 2147483647 w 3625"/>
              <a:gd name="T31" fmla="*/ 1118949375 h 1492"/>
              <a:gd name="T32" fmla="*/ 2147483647 w 3625"/>
              <a:gd name="T33" fmla="*/ 1378526263 h 1492"/>
              <a:gd name="T34" fmla="*/ 2147483647 w 3625"/>
              <a:gd name="T35" fmla="*/ 1668343438 h 1492"/>
              <a:gd name="T36" fmla="*/ 2147483647 w 3625"/>
              <a:gd name="T37" fmla="*/ 1980842813 h 1492"/>
              <a:gd name="T38" fmla="*/ 2147483647 w 3625"/>
              <a:gd name="T39" fmla="*/ 2147483647 h 1492"/>
              <a:gd name="T40" fmla="*/ 2147483647 w 3625"/>
              <a:gd name="T41" fmla="*/ 2147483647 h 1492"/>
              <a:gd name="T42" fmla="*/ 2147483647 w 3625"/>
              <a:gd name="T43" fmla="*/ 2147483647 h 1492"/>
              <a:gd name="T44" fmla="*/ 2147483647 w 3625"/>
              <a:gd name="T45" fmla="*/ 2147483647 h 1492"/>
              <a:gd name="T46" fmla="*/ 2147483647 w 3625"/>
              <a:gd name="T47" fmla="*/ 2147483647 h 1492"/>
              <a:gd name="T48" fmla="*/ 2147483647 w 3625"/>
              <a:gd name="T49" fmla="*/ 2147483647 h 1492"/>
              <a:gd name="T50" fmla="*/ 2147483647 w 3625"/>
              <a:gd name="T51" fmla="*/ 2147483647 h 1492"/>
              <a:gd name="T52" fmla="*/ 0 w 3625"/>
              <a:gd name="T53" fmla="*/ 2147483647 h 149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8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>
              <a:gd name="T0" fmla="*/ 2147483647 w 5143"/>
              <a:gd name="T1" fmla="*/ 1020664075 h 1902"/>
              <a:gd name="T2" fmla="*/ 2147483647 w 5143"/>
              <a:gd name="T3" fmla="*/ 839212825 h 1902"/>
              <a:gd name="T4" fmla="*/ 2147483647 w 5143"/>
              <a:gd name="T5" fmla="*/ 657761575 h 1902"/>
              <a:gd name="T6" fmla="*/ 2147483647 w 5143"/>
              <a:gd name="T7" fmla="*/ 498990938 h 1902"/>
              <a:gd name="T8" fmla="*/ 2147483647 w 5143"/>
              <a:gd name="T9" fmla="*/ 385584700 h 1902"/>
              <a:gd name="T10" fmla="*/ 2147483647 w 5143"/>
              <a:gd name="T11" fmla="*/ 279738138 h 1902"/>
              <a:gd name="T12" fmla="*/ 2147483647 w 5143"/>
              <a:gd name="T13" fmla="*/ 189012513 h 1902"/>
              <a:gd name="T14" fmla="*/ 2147483647 w 5143"/>
              <a:gd name="T15" fmla="*/ 120967500 h 1902"/>
              <a:gd name="T16" fmla="*/ 1882557628 w 5143"/>
              <a:gd name="T17" fmla="*/ 75604688 h 1902"/>
              <a:gd name="T18" fmla="*/ 1262599152 w 5143"/>
              <a:gd name="T19" fmla="*/ 37803138 h 1902"/>
              <a:gd name="T20" fmla="*/ 619958475 w 5143"/>
              <a:gd name="T21" fmla="*/ 7561263 h 1902"/>
              <a:gd name="T22" fmla="*/ 0 w 5143"/>
              <a:gd name="T23" fmla="*/ 0 h 1902"/>
              <a:gd name="T24" fmla="*/ 0 w 5143"/>
              <a:gd name="T25" fmla="*/ 693043763 h 1902"/>
              <a:gd name="T26" fmla="*/ 0 w 5143"/>
              <a:gd name="T27" fmla="*/ 869454700 h 1902"/>
              <a:gd name="T28" fmla="*/ 0 w 5143"/>
              <a:gd name="T29" fmla="*/ 693043763 h 1902"/>
              <a:gd name="T30" fmla="*/ 0 w 5143"/>
              <a:gd name="T31" fmla="*/ 861893438 h 1902"/>
              <a:gd name="T32" fmla="*/ 854333815 w 5143"/>
              <a:gd name="T33" fmla="*/ 884575638 h 1902"/>
              <a:gd name="T34" fmla="*/ 1527214781 w 5143"/>
              <a:gd name="T35" fmla="*/ 937498125 h 1902"/>
              <a:gd name="T36" fmla="*/ 2147173256 w 5143"/>
              <a:gd name="T37" fmla="*/ 1005543138 h 1902"/>
              <a:gd name="T38" fmla="*/ 2147483647 w 5143"/>
              <a:gd name="T39" fmla="*/ 1096268763 h 1902"/>
              <a:gd name="T40" fmla="*/ 2147483647 w 5143"/>
              <a:gd name="T41" fmla="*/ 1194554063 h 1902"/>
              <a:gd name="T42" fmla="*/ 2147483647 w 5143"/>
              <a:gd name="T43" fmla="*/ 1360884375 h 1902"/>
              <a:gd name="T44" fmla="*/ 2147483647 w 5143"/>
              <a:gd name="T45" fmla="*/ 1519655013 h 1902"/>
              <a:gd name="T46" fmla="*/ 2147483647 w 5143"/>
              <a:gd name="T47" fmla="*/ 1708665938 h 1902"/>
              <a:gd name="T48" fmla="*/ 2147483647 w 5143"/>
              <a:gd name="T49" fmla="*/ 1882557513 h 1902"/>
              <a:gd name="T50" fmla="*/ 2147483647 w 5143"/>
              <a:gd name="T51" fmla="*/ 2147173125 h 1902"/>
              <a:gd name="T52" fmla="*/ 2147483647 w 5143"/>
              <a:gd name="T53" fmla="*/ 2147483647 h 1902"/>
              <a:gd name="T54" fmla="*/ 2147483647 w 5143"/>
              <a:gd name="T55" fmla="*/ 2147483647 h 1902"/>
              <a:gd name="T56" fmla="*/ 2147483647 w 5143"/>
              <a:gd name="T57" fmla="*/ 2147483647 h 1902"/>
              <a:gd name="T58" fmla="*/ 2147483647 w 5143"/>
              <a:gd name="T59" fmla="*/ 2147483647 h 1902"/>
              <a:gd name="T60" fmla="*/ 2147483647 w 5143"/>
              <a:gd name="T61" fmla="*/ 2147483647 h 1902"/>
              <a:gd name="T62" fmla="*/ 2147483647 w 5143"/>
              <a:gd name="T63" fmla="*/ 2147483647 h 1902"/>
              <a:gd name="T64" fmla="*/ 2147483647 w 5143"/>
              <a:gd name="T65" fmla="*/ 2147483647 h 1902"/>
              <a:gd name="T66" fmla="*/ 2147483647 w 5143"/>
              <a:gd name="T67" fmla="*/ 2147483647 h 1902"/>
              <a:gd name="T68" fmla="*/ 2147483647 w 5143"/>
              <a:gd name="T69" fmla="*/ 2147483647 h 1902"/>
              <a:gd name="T70" fmla="*/ 2147483647 w 5143"/>
              <a:gd name="T71" fmla="*/ 2147483647 h 1902"/>
              <a:gd name="T72" fmla="*/ 2147483647 w 5143"/>
              <a:gd name="T73" fmla="*/ 2147483647 h 1902"/>
              <a:gd name="T74" fmla="*/ 2147483647 w 5143"/>
              <a:gd name="T75" fmla="*/ 2147483647 h 1902"/>
              <a:gd name="T76" fmla="*/ 2147483647 w 5143"/>
              <a:gd name="T77" fmla="*/ 2147483647 h 1902"/>
              <a:gd name="T78" fmla="*/ 2147483647 w 5143"/>
              <a:gd name="T79" fmla="*/ 2147483647 h 1902"/>
              <a:gd name="T80" fmla="*/ 2147483647 w 5143"/>
              <a:gd name="T81" fmla="*/ 2147483647 h 1902"/>
              <a:gd name="T82" fmla="*/ 2147483647 w 5143"/>
              <a:gd name="T83" fmla="*/ 2147483647 h 1902"/>
              <a:gd name="T84" fmla="*/ 2147483647 w 5143"/>
              <a:gd name="T85" fmla="*/ 2018645950 h 1902"/>
              <a:gd name="T86" fmla="*/ 2147483647 w 5143"/>
              <a:gd name="T87" fmla="*/ 1769149688 h 1902"/>
              <a:gd name="T88" fmla="*/ 2147483647 w 5143"/>
              <a:gd name="T89" fmla="*/ 1481851875 h 1902"/>
              <a:gd name="T90" fmla="*/ 2147483647 w 5143"/>
              <a:gd name="T91" fmla="*/ 1232357200 h 1902"/>
              <a:gd name="T92" fmla="*/ 2147483647 w 5143"/>
              <a:gd name="T93" fmla="*/ 1020664075 h 190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9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>
              <a:gd name="T0" fmla="*/ 0 w 5760"/>
              <a:gd name="T1" fmla="*/ 0 h 2325"/>
              <a:gd name="T2" fmla="*/ 0 w 5760"/>
              <a:gd name="T3" fmla="*/ 854333878 h 2325"/>
              <a:gd name="T4" fmla="*/ 1406247188 w 5760"/>
              <a:gd name="T5" fmla="*/ 899696697 h 2325"/>
              <a:gd name="T6" fmla="*/ 2033766888 w 5760"/>
              <a:gd name="T7" fmla="*/ 945059516 h 2325"/>
              <a:gd name="T8" fmla="*/ 2147483647 w 5760"/>
              <a:gd name="T9" fmla="*/ 1005543274 h 2325"/>
              <a:gd name="T10" fmla="*/ 2147483647 w 5760"/>
              <a:gd name="T11" fmla="*/ 1073586708 h 2325"/>
              <a:gd name="T12" fmla="*/ 2147483647 w 5760"/>
              <a:gd name="T13" fmla="*/ 1171873609 h 2325"/>
              <a:gd name="T14" fmla="*/ 2147483647 w 5760"/>
              <a:gd name="T15" fmla="*/ 1285279862 h 2325"/>
              <a:gd name="T16" fmla="*/ 2147483647 w 5760"/>
              <a:gd name="T17" fmla="*/ 1436489257 h 2325"/>
              <a:gd name="T18" fmla="*/ 2147483647 w 5760"/>
              <a:gd name="T19" fmla="*/ 1587698653 h 2325"/>
              <a:gd name="T20" fmla="*/ 2147483647 w 5760"/>
              <a:gd name="T21" fmla="*/ 1731348372 h 2325"/>
              <a:gd name="T22" fmla="*/ 2147483647 w 5760"/>
              <a:gd name="T23" fmla="*/ 1912799647 h 2325"/>
              <a:gd name="T24" fmla="*/ 2147483647 w 5760"/>
              <a:gd name="T25" fmla="*/ 2109371861 h 2325"/>
              <a:gd name="T26" fmla="*/ 2147483647 w 5760"/>
              <a:gd name="T27" fmla="*/ 2147483647 h 2325"/>
              <a:gd name="T28" fmla="*/ 2147483647 w 5760"/>
              <a:gd name="T29" fmla="*/ 2147483647 h 2325"/>
              <a:gd name="T30" fmla="*/ 2147483647 w 5760"/>
              <a:gd name="T31" fmla="*/ 2147483647 h 2325"/>
              <a:gd name="T32" fmla="*/ 2147483647 w 5760"/>
              <a:gd name="T33" fmla="*/ 2147483647 h 2325"/>
              <a:gd name="T34" fmla="*/ 2147483647 w 5760"/>
              <a:gd name="T35" fmla="*/ 2147483647 h 2325"/>
              <a:gd name="T36" fmla="*/ 2147483647 w 5760"/>
              <a:gd name="T37" fmla="*/ 2147483647 h 2325"/>
              <a:gd name="T38" fmla="*/ 2147483647 w 5760"/>
              <a:gd name="T39" fmla="*/ 2147483647 h 2325"/>
              <a:gd name="T40" fmla="*/ 2147483647 w 5760"/>
              <a:gd name="T41" fmla="*/ 2147483647 h 2325"/>
              <a:gd name="T42" fmla="*/ 2147483647 w 5760"/>
              <a:gd name="T43" fmla="*/ 2147483647 h 2325"/>
              <a:gd name="T44" fmla="*/ 2147483647 w 5760"/>
              <a:gd name="T45" fmla="*/ 2147483647 h 2325"/>
              <a:gd name="T46" fmla="*/ 2147483647 w 5760"/>
              <a:gd name="T47" fmla="*/ 2147483647 h 2325"/>
              <a:gd name="T48" fmla="*/ 2147483647 w 5760"/>
              <a:gd name="T49" fmla="*/ 2147483647 h 2325"/>
              <a:gd name="T50" fmla="*/ 2147483647 w 5760"/>
              <a:gd name="T51" fmla="*/ 2147483647 h 2325"/>
              <a:gd name="T52" fmla="*/ 2147483647 w 5760"/>
              <a:gd name="T53" fmla="*/ 2147483647 h 2325"/>
              <a:gd name="T54" fmla="*/ 2147483647 w 5760"/>
              <a:gd name="T55" fmla="*/ 2147483647 h 2325"/>
              <a:gd name="T56" fmla="*/ 2147483647 w 5760"/>
              <a:gd name="T57" fmla="*/ 2147483647 h 2325"/>
              <a:gd name="T58" fmla="*/ 2147483647 w 5760"/>
              <a:gd name="T59" fmla="*/ 2147483647 h 2325"/>
              <a:gd name="T60" fmla="*/ 2147483647 w 5760"/>
              <a:gd name="T61" fmla="*/ 2109371861 h 2325"/>
              <a:gd name="T62" fmla="*/ 2147483647 w 5760"/>
              <a:gd name="T63" fmla="*/ 1943041526 h 2325"/>
              <a:gd name="T64" fmla="*/ 2147483647 w 5760"/>
              <a:gd name="T65" fmla="*/ 1791832130 h 2325"/>
              <a:gd name="T66" fmla="*/ 2147483647 w 5760"/>
              <a:gd name="T67" fmla="*/ 1640622735 h 2325"/>
              <a:gd name="T68" fmla="*/ 2147483647 w 5760"/>
              <a:gd name="T69" fmla="*/ 1512093955 h 2325"/>
              <a:gd name="T70" fmla="*/ 2147483647 w 5760"/>
              <a:gd name="T71" fmla="*/ 1391126438 h 2325"/>
              <a:gd name="T72" fmla="*/ 2147483647 w 5760"/>
              <a:gd name="T73" fmla="*/ 1217236427 h 2325"/>
              <a:gd name="T74" fmla="*/ 2147483647 w 5760"/>
              <a:gd name="T75" fmla="*/ 1066027032 h 2325"/>
              <a:gd name="T76" fmla="*/ 2147483647 w 5760"/>
              <a:gd name="T77" fmla="*/ 945059516 h 2325"/>
              <a:gd name="T78" fmla="*/ 2147483647 w 5760"/>
              <a:gd name="T79" fmla="*/ 786288857 h 2325"/>
              <a:gd name="T80" fmla="*/ 2147483647 w 5760"/>
              <a:gd name="T81" fmla="*/ 657761664 h 2325"/>
              <a:gd name="T82" fmla="*/ 2147483647 w 5760"/>
              <a:gd name="T83" fmla="*/ 536794148 h 2325"/>
              <a:gd name="T84" fmla="*/ 2147483647 w 5760"/>
              <a:gd name="T85" fmla="*/ 430947571 h 2325"/>
              <a:gd name="T86" fmla="*/ 2147483647 w 5760"/>
              <a:gd name="T87" fmla="*/ 347781610 h 2325"/>
              <a:gd name="T88" fmla="*/ 2147483647 w 5760"/>
              <a:gd name="T89" fmla="*/ 272176912 h 2325"/>
              <a:gd name="T90" fmla="*/ 2147483647 w 5760"/>
              <a:gd name="T91" fmla="*/ 204133478 h 2325"/>
              <a:gd name="T92" fmla="*/ 2147483647 w 5760"/>
              <a:gd name="T93" fmla="*/ 151209395 h 2325"/>
              <a:gd name="T94" fmla="*/ 2147483647 w 5760"/>
              <a:gd name="T95" fmla="*/ 90725637 h 2325"/>
              <a:gd name="T96" fmla="*/ 2086689375 w 5760"/>
              <a:gd name="T97" fmla="*/ 52924082 h 2325"/>
              <a:gd name="T98" fmla="*/ 1406247188 w 5760"/>
              <a:gd name="T99" fmla="*/ 30241879 h 2325"/>
              <a:gd name="T100" fmla="*/ 710684063 w 5760"/>
              <a:gd name="T101" fmla="*/ 7561264 h 2325"/>
              <a:gd name="T102" fmla="*/ 0 w 5760"/>
              <a:gd name="T103" fmla="*/ 0 h 23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0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>
              <a:gd name="T0" fmla="*/ 0 w 5760"/>
              <a:gd name="T1" fmla="*/ 0 h 1573"/>
              <a:gd name="T2" fmla="*/ 0 w 5760"/>
              <a:gd name="T3" fmla="*/ 884575815 h 1573"/>
              <a:gd name="T4" fmla="*/ 710684063 w 5760"/>
              <a:gd name="T5" fmla="*/ 899696755 h 1573"/>
              <a:gd name="T6" fmla="*/ 1580138763 w 5760"/>
              <a:gd name="T7" fmla="*/ 914817696 h 1573"/>
              <a:gd name="T8" fmla="*/ 2147483647 w 5760"/>
              <a:gd name="T9" fmla="*/ 945059577 h 1573"/>
              <a:gd name="T10" fmla="*/ 2147483647 w 5760"/>
              <a:gd name="T11" fmla="*/ 990422398 h 1573"/>
              <a:gd name="T12" fmla="*/ 2147483647 w 5760"/>
              <a:gd name="T13" fmla="*/ 1035785220 h 1573"/>
              <a:gd name="T14" fmla="*/ 2147483647 w 5760"/>
              <a:gd name="T15" fmla="*/ 1096268982 h 1573"/>
              <a:gd name="T16" fmla="*/ 2147483647 w 5760"/>
              <a:gd name="T17" fmla="*/ 1164312421 h 1573"/>
              <a:gd name="T18" fmla="*/ 2147483647 w 5760"/>
              <a:gd name="T19" fmla="*/ 1270159004 h 1573"/>
              <a:gd name="T20" fmla="*/ 2147483647 w 5760"/>
              <a:gd name="T21" fmla="*/ 1383566852 h 1573"/>
              <a:gd name="T22" fmla="*/ 2147483647 w 5760"/>
              <a:gd name="T23" fmla="*/ 1504534376 h 1573"/>
              <a:gd name="T24" fmla="*/ 2147483647 w 5760"/>
              <a:gd name="T25" fmla="*/ 1633061577 h 1573"/>
              <a:gd name="T26" fmla="*/ 2147483647 w 5760"/>
              <a:gd name="T27" fmla="*/ 1784270982 h 1573"/>
              <a:gd name="T28" fmla="*/ 2147483647 w 5760"/>
              <a:gd name="T29" fmla="*/ 1890117566 h 1573"/>
              <a:gd name="T30" fmla="*/ 2147483647 w 5760"/>
              <a:gd name="T31" fmla="*/ 2041326971 h 1573"/>
              <a:gd name="T32" fmla="*/ 2147483647 w 5760"/>
              <a:gd name="T33" fmla="*/ 2147483647 h 1573"/>
              <a:gd name="T34" fmla="*/ 2147483647 w 5760"/>
              <a:gd name="T35" fmla="*/ 2147483647 h 1573"/>
              <a:gd name="T36" fmla="*/ 2147483647 w 5760"/>
              <a:gd name="T37" fmla="*/ 2147483647 h 1573"/>
              <a:gd name="T38" fmla="*/ 2147483647 w 5760"/>
              <a:gd name="T39" fmla="*/ 2147483647 h 1573"/>
              <a:gd name="T40" fmla="*/ 2147483647 w 5760"/>
              <a:gd name="T41" fmla="*/ 2147483647 h 1573"/>
              <a:gd name="T42" fmla="*/ 2147483647 w 5760"/>
              <a:gd name="T43" fmla="*/ 2147483647 h 1573"/>
              <a:gd name="T44" fmla="*/ 2147483647 w 5760"/>
              <a:gd name="T45" fmla="*/ 2147483647 h 1573"/>
              <a:gd name="T46" fmla="*/ 2147483647 w 5760"/>
              <a:gd name="T47" fmla="*/ 2147483647 h 1573"/>
              <a:gd name="T48" fmla="*/ 2147483647 w 5760"/>
              <a:gd name="T49" fmla="*/ 2147483647 h 1573"/>
              <a:gd name="T50" fmla="*/ 2147483647 w 5760"/>
              <a:gd name="T51" fmla="*/ 2147483647 h 1573"/>
              <a:gd name="T52" fmla="*/ 2147483647 w 5760"/>
              <a:gd name="T53" fmla="*/ 1595260019 h 1573"/>
              <a:gd name="T54" fmla="*/ 2147483647 w 5760"/>
              <a:gd name="T55" fmla="*/ 1436489350 h 1573"/>
              <a:gd name="T56" fmla="*/ 2147483647 w 5760"/>
              <a:gd name="T57" fmla="*/ 1262599328 h 1573"/>
              <a:gd name="T58" fmla="*/ 2147483647 w 5760"/>
              <a:gd name="T59" fmla="*/ 1118949599 h 1573"/>
              <a:gd name="T60" fmla="*/ 2147483647 w 5760"/>
              <a:gd name="T61" fmla="*/ 997982075 h 1573"/>
              <a:gd name="T62" fmla="*/ 2147483647 w 5760"/>
              <a:gd name="T63" fmla="*/ 877014551 h 1573"/>
              <a:gd name="T64" fmla="*/ 2147483647 w 5760"/>
              <a:gd name="T65" fmla="*/ 740926086 h 1573"/>
              <a:gd name="T66" fmla="*/ 2147483647 w 5760"/>
              <a:gd name="T67" fmla="*/ 635079502 h 1573"/>
              <a:gd name="T68" fmla="*/ 2147483647 w 5760"/>
              <a:gd name="T69" fmla="*/ 536794182 h 1573"/>
              <a:gd name="T70" fmla="*/ 2147483647 w 5760"/>
              <a:gd name="T71" fmla="*/ 461189480 h 1573"/>
              <a:gd name="T72" fmla="*/ 2147483647 w 5760"/>
              <a:gd name="T73" fmla="*/ 385584777 h 1573"/>
              <a:gd name="T74" fmla="*/ 2147483647 w 5760"/>
              <a:gd name="T75" fmla="*/ 325101015 h 1573"/>
              <a:gd name="T76" fmla="*/ 2147483647 w 5760"/>
              <a:gd name="T77" fmla="*/ 264617253 h 1573"/>
              <a:gd name="T78" fmla="*/ 2147483647 w 5760"/>
              <a:gd name="T79" fmla="*/ 219254431 h 1573"/>
              <a:gd name="T80" fmla="*/ 2147483647 w 5760"/>
              <a:gd name="T81" fmla="*/ 166330346 h 1573"/>
              <a:gd name="T82" fmla="*/ 2147483647 w 5760"/>
              <a:gd name="T83" fmla="*/ 120967524 h 1573"/>
              <a:gd name="T84" fmla="*/ 2147483647 w 5760"/>
              <a:gd name="T85" fmla="*/ 98286907 h 1573"/>
              <a:gd name="T86" fmla="*/ 2147483647 w 5760"/>
              <a:gd name="T87" fmla="*/ 68045026 h 1573"/>
              <a:gd name="T88" fmla="*/ 2147483647 w 5760"/>
              <a:gd name="T89" fmla="*/ 37803145 h 1573"/>
              <a:gd name="T90" fmla="*/ 1799391563 w 5760"/>
              <a:gd name="T91" fmla="*/ 30241881 h 1573"/>
              <a:gd name="T92" fmla="*/ 1285279688 w 5760"/>
              <a:gd name="T93" fmla="*/ 15120941 h 1573"/>
              <a:gd name="T94" fmla="*/ 612398763 w 5760"/>
              <a:gd name="T95" fmla="*/ 0 h 1573"/>
              <a:gd name="T96" fmla="*/ 0 w 5760"/>
              <a:gd name="T97" fmla="*/ 0 h 157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1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>
              <a:gd name="T0" fmla="*/ 0 w 5760"/>
              <a:gd name="T1" fmla="*/ 0 h 970"/>
              <a:gd name="T2" fmla="*/ 0 w 5760"/>
              <a:gd name="T3" fmla="*/ 854333763 h 970"/>
              <a:gd name="T4" fmla="*/ 801409688 w 5760"/>
              <a:gd name="T5" fmla="*/ 861893438 h 970"/>
              <a:gd name="T6" fmla="*/ 1489413138 w 5760"/>
              <a:gd name="T7" fmla="*/ 877014375 h 970"/>
              <a:gd name="T8" fmla="*/ 2132052188 w 5760"/>
              <a:gd name="T9" fmla="*/ 892135313 h 970"/>
              <a:gd name="T10" fmla="*/ 2147483647 w 5760"/>
              <a:gd name="T11" fmla="*/ 907256250 h 970"/>
              <a:gd name="T12" fmla="*/ 2147483647 w 5760"/>
              <a:gd name="T13" fmla="*/ 922377188 h 970"/>
              <a:gd name="T14" fmla="*/ 2147483647 w 5760"/>
              <a:gd name="T15" fmla="*/ 960180325 h 970"/>
              <a:gd name="T16" fmla="*/ 2147483647 w 5760"/>
              <a:gd name="T17" fmla="*/ 1005543138 h 970"/>
              <a:gd name="T18" fmla="*/ 2147483647 w 5760"/>
              <a:gd name="T19" fmla="*/ 1058465625 h 970"/>
              <a:gd name="T20" fmla="*/ 2147483647 w 5760"/>
              <a:gd name="T21" fmla="*/ 1141631575 h 970"/>
              <a:gd name="T22" fmla="*/ 2147483647 w 5760"/>
              <a:gd name="T23" fmla="*/ 1202115325 h 970"/>
              <a:gd name="T24" fmla="*/ 2147483647 w 5760"/>
              <a:gd name="T25" fmla="*/ 1277720013 h 970"/>
              <a:gd name="T26" fmla="*/ 2147483647 w 5760"/>
              <a:gd name="T27" fmla="*/ 1368445638 h 970"/>
              <a:gd name="T28" fmla="*/ 2147483647 w 5760"/>
              <a:gd name="T29" fmla="*/ 1474292200 h 970"/>
              <a:gd name="T30" fmla="*/ 2147483647 w 5760"/>
              <a:gd name="T31" fmla="*/ 1557456563 h 970"/>
              <a:gd name="T32" fmla="*/ 2147483647 w 5760"/>
              <a:gd name="T33" fmla="*/ 1685985325 h 970"/>
              <a:gd name="T34" fmla="*/ 2147483647 w 5760"/>
              <a:gd name="T35" fmla="*/ 1829633438 h 970"/>
              <a:gd name="T36" fmla="*/ 2147483647 w 5760"/>
              <a:gd name="T37" fmla="*/ 1980842813 h 970"/>
              <a:gd name="T38" fmla="*/ 2147483647 w 5760"/>
              <a:gd name="T39" fmla="*/ 2132052188 h 970"/>
              <a:gd name="T40" fmla="*/ 2147483647 w 5760"/>
              <a:gd name="T41" fmla="*/ 2147483647 h 970"/>
              <a:gd name="T42" fmla="*/ 2147483647 w 5760"/>
              <a:gd name="T43" fmla="*/ 2147483647 h 970"/>
              <a:gd name="T44" fmla="*/ 2147483647 w 5760"/>
              <a:gd name="T45" fmla="*/ 0 h 970"/>
              <a:gd name="T46" fmla="*/ 0 w 5760"/>
              <a:gd name="T47" fmla="*/ 0 h 97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2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>
              <a:gd name="T0" fmla="*/ 0 w 5760"/>
              <a:gd name="T1" fmla="*/ 1897679578 h 1060"/>
              <a:gd name="T2" fmla="*/ 0 w 5760"/>
              <a:gd name="T3" fmla="*/ 2147483647 h 1060"/>
              <a:gd name="T4" fmla="*/ 2147483647 w 5760"/>
              <a:gd name="T5" fmla="*/ 2147483647 h 1060"/>
              <a:gd name="T6" fmla="*/ 2147483647 w 5760"/>
              <a:gd name="T7" fmla="*/ 0 h 1060"/>
              <a:gd name="T8" fmla="*/ 2147483647 w 5760"/>
              <a:gd name="T9" fmla="*/ 0 h 1060"/>
              <a:gd name="T10" fmla="*/ 2147483647 w 5760"/>
              <a:gd name="T11" fmla="*/ 211693251 h 1060"/>
              <a:gd name="T12" fmla="*/ 2147483647 w 5760"/>
              <a:gd name="T13" fmla="*/ 400705876 h 1060"/>
              <a:gd name="T14" fmla="*/ 2147483647 w 5760"/>
              <a:gd name="T15" fmla="*/ 559475020 h 1060"/>
              <a:gd name="T16" fmla="*/ 2147483647 w 5760"/>
              <a:gd name="T17" fmla="*/ 672882912 h 1060"/>
              <a:gd name="T18" fmla="*/ 2147483647 w 5760"/>
              <a:gd name="T19" fmla="*/ 816531110 h 1060"/>
              <a:gd name="T20" fmla="*/ 2147483647 w 5760"/>
              <a:gd name="T21" fmla="*/ 922377736 h 1060"/>
              <a:gd name="T22" fmla="*/ 2147483647 w 5760"/>
              <a:gd name="T23" fmla="*/ 1043345308 h 1060"/>
              <a:gd name="T24" fmla="*/ 2147483647 w 5760"/>
              <a:gd name="T25" fmla="*/ 1179433826 h 1060"/>
              <a:gd name="T26" fmla="*/ 2147483647 w 5760"/>
              <a:gd name="T27" fmla="*/ 1270159505 h 1060"/>
              <a:gd name="T28" fmla="*/ 2147483647 w 5760"/>
              <a:gd name="T29" fmla="*/ 1368446451 h 1060"/>
              <a:gd name="T30" fmla="*/ 2147483647 w 5760"/>
              <a:gd name="T31" fmla="*/ 1459172130 h 1060"/>
              <a:gd name="T32" fmla="*/ 2147483647 w 5760"/>
              <a:gd name="T33" fmla="*/ 1527217183 h 1060"/>
              <a:gd name="T34" fmla="*/ 2147483647 w 5760"/>
              <a:gd name="T35" fmla="*/ 1595260648 h 1060"/>
              <a:gd name="T36" fmla="*/ 2147483647 w 5760"/>
              <a:gd name="T37" fmla="*/ 1648184754 h 1060"/>
              <a:gd name="T38" fmla="*/ 2147483647 w 5760"/>
              <a:gd name="T39" fmla="*/ 1701107273 h 1060"/>
              <a:gd name="T40" fmla="*/ 2147483647 w 5760"/>
              <a:gd name="T41" fmla="*/ 1746470113 h 1060"/>
              <a:gd name="T42" fmla="*/ 2147483647 w 5760"/>
              <a:gd name="T43" fmla="*/ 1784273273 h 1060"/>
              <a:gd name="T44" fmla="*/ 2147483647 w 5760"/>
              <a:gd name="T45" fmla="*/ 1814515166 h 1060"/>
              <a:gd name="T46" fmla="*/ 2147483647 w 5760"/>
              <a:gd name="T47" fmla="*/ 1844757059 h 1060"/>
              <a:gd name="T48" fmla="*/ 2147483647 w 5760"/>
              <a:gd name="T49" fmla="*/ 1859878005 h 1060"/>
              <a:gd name="T50" fmla="*/ 1345763438 w 5760"/>
              <a:gd name="T51" fmla="*/ 1882558631 h 1060"/>
              <a:gd name="T52" fmla="*/ 506552200 w 5760"/>
              <a:gd name="T53" fmla="*/ 1897679578 h 1060"/>
              <a:gd name="T54" fmla="*/ 0 w 5760"/>
              <a:gd name="T55" fmla="*/ 1897679578 h 106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>
              <a:gd name="T0" fmla="*/ 0 w 5284"/>
              <a:gd name="T1" fmla="*/ 922377619 h 673"/>
              <a:gd name="T2" fmla="*/ 0 w 5284"/>
              <a:gd name="T3" fmla="*/ 1693545793 h 673"/>
              <a:gd name="T4" fmla="*/ 763608138 w 5284"/>
              <a:gd name="T5" fmla="*/ 1693545793 h 673"/>
              <a:gd name="T6" fmla="*/ 1822073763 w 5284"/>
              <a:gd name="T7" fmla="*/ 1670865169 h 673"/>
              <a:gd name="T8" fmla="*/ 2147483647 w 5284"/>
              <a:gd name="T9" fmla="*/ 1648182959 h 673"/>
              <a:gd name="T10" fmla="*/ 2147483647 w 5284"/>
              <a:gd name="T11" fmla="*/ 1617941070 h 673"/>
              <a:gd name="T12" fmla="*/ 2147483647 w 5284"/>
              <a:gd name="T13" fmla="*/ 1587699181 h 673"/>
              <a:gd name="T14" fmla="*/ 2147483647 w 5284"/>
              <a:gd name="T15" fmla="*/ 1549897613 h 673"/>
              <a:gd name="T16" fmla="*/ 2147483647 w 5284"/>
              <a:gd name="T17" fmla="*/ 1527215402 h 673"/>
              <a:gd name="T18" fmla="*/ 2147483647 w 5284"/>
              <a:gd name="T19" fmla="*/ 1481852568 h 673"/>
              <a:gd name="T20" fmla="*/ 2147483647 w 5284"/>
              <a:gd name="T21" fmla="*/ 1436489735 h 673"/>
              <a:gd name="T22" fmla="*/ 2147483647 w 5284"/>
              <a:gd name="T23" fmla="*/ 1376005956 h 673"/>
              <a:gd name="T24" fmla="*/ 2147483647 w 5284"/>
              <a:gd name="T25" fmla="*/ 1330643123 h 673"/>
              <a:gd name="T26" fmla="*/ 2147483647 w 5284"/>
              <a:gd name="T27" fmla="*/ 1255038400 h 673"/>
              <a:gd name="T28" fmla="*/ 2147483647 w 5284"/>
              <a:gd name="T29" fmla="*/ 1194554622 h 673"/>
              <a:gd name="T30" fmla="*/ 2147483647 w 5284"/>
              <a:gd name="T31" fmla="*/ 1126511165 h 673"/>
              <a:gd name="T32" fmla="*/ 2147483647 w 5284"/>
              <a:gd name="T33" fmla="*/ 1058466120 h 673"/>
              <a:gd name="T34" fmla="*/ 2147483647 w 5284"/>
              <a:gd name="T35" fmla="*/ 967740453 h 673"/>
              <a:gd name="T36" fmla="*/ 2147483647 w 5284"/>
              <a:gd name="T37" fmla="*/ 884576051 h 673"/>
              <a:gd name="T38" fmla="*/ 2147483647 w 5284"/>
              <a:gd name="T39" fmla="*/ 801410063 h 673"/>
              <a:gd name="T40" fmla="*/ 2147483647 w 5284"/>
              <a:gd name="T41" fmla="*/ 703124717 h 673"/>
              <a:gd name="T42" fmla="*/ 2147483647 w 5284"/>
              <a:gd name="T43" fmla="*/ 597278105 h 673"/>
              <a:gd name="T44" fmla="*/ 2147483647 w 5284"/>
              <a:gd name="T45" fmla="*/ 483870226 h 673"/>
              <a:gd name="T46" fmla="*/ 2147483647 w 5284"/>
              <a:gd name="T47" fmla="*/ 370463936 h 673"/>
              <a:gd name="T48" fmla="*/ 2147483647 w 5284"/>
              <a:gd name="T49" fmla="*/ 226814169 h 673"/>
              <a:gd name="T50" fmla="*/ 2147483647 w 5284"/>
              <a:gd name="T51" fmla="*/ 105846612 h 673"/>
              <a:gd name="T52" fmla="*/ 2147483647 w 5284"/>
              <a:gd name="T53" fmla="*/ 0 h 673"/>
              <a:gd name="T54" fmla="*/ 2147483647 w 5284"/>
              <a:gd name="T55" fmla="*/ 0 h 673"/>
              <a:gd name="T56" fmla="*/ 2147483647 w 5284"/>
              <a:gd name="T57" fmla="*/ 143649767 h 673"/>
              <a:gd name="T58" fmla="*/ 2147483647 w 5284"/>
              <a:gd name="T59" fmla="*/ 272177002 h 673"/>
              <a:gd name="T60" fmla="*/ 2147483647 w 5284"/>
              <a:gd name="T61" fmla="*/ 378023614 h 673"/>
              <a:gd name="T62" fmla="*/ 2147483647 w 5284"/>
              <a:gd name="T63" fmla="*/ 461189603 h 673"/>
              <a:gd name="T64" fmla="*/ 2147483647 w 5284"/>
              <a:gd name="T65" fmla="*/ 536794326 h 673"/>
              <a:gd name="T66" fmla="*/ 2147483647 w 5284"/>
              <a:gd name="T67" fmla="*/ 612399049 h 673"/>
              <a:gd name="T68" fmla="*/ 2147483647 w 5284"/>
              <a:gd name="T69" fmla="*/ 688003772 h 673"/>
              <a:gd name="T70" fmla="*/ 2147483647 w 5284"/>
              <a:gd name="T71" fmla="*/ 748487550 h 673"/>
              <a:gd name="T72" fmla="*/ 2147483647 w 5284"/>
              <a:gd name="T73" fmla="*/ 786289118 h 673"/>
              <a:gd name="T74" fmla="*/ 2147483647 w 5284"/>
              <a:gd name="T75" fmla="*/ 831651952 h 673"/>
              <a:gd name="T76" fmla="*/ 2147483647 w 5284"/>
              <a:gd name="T77" fmla="*/ 861893841 h 673"/>
              <a:gd name="T78" fmla="*/ 1754028750 w 5284"/>
              <a:gd name="T79" fmla="*/ 892135730 h 673"/>
              <a:gd name="T80" fmla="*/ 1262599075 w 5284"/>
              <a:gd name="T81" fmla="*/ 907256675 h 673"/>
              <a:gd name="T82" fmla="*/ 703124388 w 5284"/>
              <a:gd name="T83" fmla="*/ 922377619 h 673"/>
              <a:gd name="T84" fmla="*/ 249496263 w 5284"/>
              <a:gd name="T85" fmla="*/ 929938885 h 673"/>
              <a:gd name="T86" fmla="*/ 0 w 5284"/>
              <a:gd name="T87" fmla="*/ 922377619 h 67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>
              <a:gd name="T0" fmla="*/ 0 w 2884"/>
              <a:gd name="T1" fmla="*/ 0 h 286"/>
              <a:gd name="T2" fmla="*/ 0 w 2884"/>
              <a:gd name="T3" fmla="*/ 718246907 h 286"/>
              <a:gd name="T4" fmla="*/ 483870000 w 2884"/>
              <a:gd name="T5" fmla="*/ 718246907 h 286"/>
              <a:gd name="T6" fmla="*/ 967740000 w 2884"/>
              <a:gd name="T7" fmla="*/ 710687215 h 286"/>
              <a:gd name="T8" fmla="*/ 1459171263 w 2884"/>
              <a:gd name="T9" fmla="*/ 695566244 h 286"/>
              <a:gd name="T10" fmla="*/ 1988404075 w 2884"/>
              <a:gd name="T11" fmla="*/ 672883995 h 286"/>
              <a:gd name="T12" fmla="*/ 2147483647 w 2884"/>
              <a:gd name="T13" fmla="*/ 650203332 h 286"/>
              <a:gd name="T14" fmla="*/ 2147483647 w 2884"/>
              <a:gd name="T15" fmla="*/ 619961390 h 286"/>
              <a:gd name="T16" fmla="*/ 2147483647 w 2884"/>
              <a:gd name="T17" fmla="*/ 589719449 h 286"/>
              <a:gd name="T18" fmla="*/ 2147483647 w 2884"/>
              <a:gd name="T19" fmla="*/ 559477507 h 286"/>
              <a:gd name="T20" fmla="*/ 2147483647 w 2884"/>
              <a:gd name="T21" fmla="*/ 506553316 h 286"/>
              <a:gd name="T22" fmla="*/ 2147483647 w 2884"/>
              <a:gd name="T23" fmla="*/ 400706520 h 286"/>
              <a:gd name="T24" fmla="*/ 2147483647 w 2884"/>
              <a:gd name="T25" fmla="*/ 294859724 h 286"/>
              <a:gd name="T26" fmla="*/ 2147483647 w 2884"/>
              <a:gd name="T27" fmla="*/ 151209708 h 286"/>
              <a:gd name="T28" fmla="*/ 2147483647 w 2884"/>
              <a:gd name="T29" fmla="*/ 0 h 286"/>
              <a:gd name="T30" fmla="*/ 0 w 2884"/>
              <a:gd name="T31" fmla="*/ 0 h 28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AAA41B98-B696-4B73-B0CB-1E9273CA1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5900"/>
            <a:ext cx="9144000" cy="1484313"/>
          </a:xfrm>
          <a:solidFill>
            <a:schemeClr val="tx1">
              <a:lumMod val="95000"/>
            </a:schemeClr>
          </a:solidFill>
          <a:ln w="76200"/>
        </p:spPr>
        <p:txBody>
          <a:bodyPr/>
          <a:lstStyle/>
          <a:p>
            <a:pPr eaLnBrk="1" hangingPunct="1">
              <a:defRPr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   </a:t>
            </a:r>
            <a:r>
              <a:rPr lang="ru-RU" sz="1600" b="1" dirty="0" smtClean="0">
                <a:solidFill>
                  <a:srgbClr val="002060"/>
                </a:solidFill>
              </a:rPr>
              <a:t>МУНИЦИПАЛЬНОЕ БЮДЖЕТНОЕ ОБЩЕОБРАЗОВАТЕЛЬНОЕ УЧРЕЖДЕНИЕ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              «ТУРГЕНЕВСКАЯ СРЕДНЯЯ ОБЩЕОБРАЗОВАТЕЛЬНОЕ ШКОЛА»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БАХЧИСАРАЙСКОГО РАЙОНА РЕСПУБЛИКИ КРЫМ</a:t>
            </a: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                 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141663"/>
            <a:ext cx="8280400" cy="1752600"/>
          </a:xfrm>
        </p:spPr>
        <p:txBody>
          <a:bodyPr/>
          <a:lstStyle/>
          <a:p>
            <a:pPr indent="457200" eaLnBrk="1" hangingPunct="1">
              <a:lnSpc>
                <a:spcPct val="115000"/>
              </a:lnSpc>
            </a:pPr>
            <a:r>
              <a:rPr lang="ru-RU" b="1" dirty="0" smtClean="0">
                <a:cs typeface="Times New Roman" pitchFamily="18" charset="0"/>
              </a:rPr>
              <a:t>Проектная деятельность как средство реализации ФГОС на уроках </a:t>
            </a:r>
            <a:r>
              <a:rPr lang="ru-RU" b="1" dirty="0" err="1" smtClean="0">
                <a:cs typeface="Times New Roman" pitchFamily="18" charset="0"/>
              </a:rPr>
              <a:t>крымскотатарского</a:t>
            </a: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dirty="0" smtClean="0">
                <a:cs typeface="Times New Roman" pitchFamily="18" charset="0"/>
              </a:rPr>
              <a:t>языка и литературы</a:t>
            </a:r>
            <a:endParaRPr lang="ru-RU" sz="2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457200" eaLnBrk="1" hangingPunct="1"/>
            <a:endParaRPr lang="ru-RU" dirty="0" smtClean="0"/>
          </a:p>
        </p:txBody>
      </p:sp>
      <p:sp>
        <p:nvSpPr>
          <p:cNvPr id="3077" name="Прямоугольник 6"/>
          <p:cNvSpPr>
            <a:spLocks noChangeArrowheads="1"/>
          </p:cNvSpPr>
          <p:nvPr/>
        </p:nvSpPr>
        <p:spPr bwMode="auto">
          <a:xfrm>
            <a:off x="3563888" y="6092825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i="1" dirty="0" err="1" smtClean="0"/>
              <a:t>Саттарова</a:t>
            </a:r>
            <a:r>
              <a:rPr lang="ru-RU" i="1" dirty="0" smtClean="0"/>
              <a:t> </a:t>
            </a:r>
            <a:r>
              <a:rPr lang="ru-RU" i="1" dirty="0" err="1" smtClean="0"/>
              <a:t>Айше</a:t>
            </a:r>
            <a:r>
              <a:rPr lang="ru-RU" i="1" dirty="0" smtClean="0"/>
              <a:t> </a:t>
            </a:r>
            <a:r>
              <a:rPr lang="ru-RU" i="1" dirty="0" err="1" smtClean="0"/>
              <a:t>Ризаевна</a:t>
            </a:r>
            <a:endParaRPr lang="ru-RU" i="1" dirty="0"/>
          </a:p>
          <a:p>
            <a:pPr algn="r"/>
            <a:r>
              <a:rPr lang="ru-RU" i="1" dirty="0" smtClean="0"/>
              <a:t>Учитель </a:t>
            </a:r>
            <a:r>
              <a:rPr lang="ru-RU" i="1" dirty="0" err="1" smtClean="0"/>
              <a:t>крымскотатарского</a:t>
            </a:r>
            <a:r>
              <a:rPr lang="ru-RU" i="1" dirty="0" smtClean="0"/>
              <a:t> </a:t>
            </a:r>
            <a:r>
              <a:rPr lang="ru-RU" i="1" dirty="0"/>
              <a:t>языка и литературы</a:t>
            </a:r>
          </a:p>
        </p:txBody>
      </p:sp>
      <p:sp>
        <p:nvSpPr>
          <p:cNvPr id="3078" name="Прямоугольник 7"/>
          <p:cNvSpPr>
            <a:spLocks noChangeArrowheads="1"/>
          </p:cNvSpPr>
          <p:nvPr/>
        </p:nvSpPr>
        <p:spPr bwMode="auto">
          <a:xfrm>
            <a:off x="4103688" y="2205038"/>
            <a:ext cx="49323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 i="1"/>
              <a:t>Человек есть свой собственный проект. </a:t>
            </a:r>
          </a:p>
          <a:p>
            <a:pPr algn="r"/>
            <a:r>
              <a:rPr lang="ru-RU" sz="2000" b="1" i="1"/>
              <a:t>Ж.П. Сартр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15888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950" y="836613"/>
          <a:ext cx="8928100" cy="5616576"/>
        </p:xfrm>
        <a:graphic>
          <a:graphicData uri="http://schemas.openxmlformats.org/drawingml/2006/table">
            <a:tbl>
              <a:tblPr/>
              <a:tblGrid>
                <a:gridCol w="2016125"/>
                <a:gridCol w="3527425"/>
                <a:gridCol w="3384550"/>
              </a:tblGrid>
              <a:tr h="936625">
                <a:tc row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Начальный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Определение темы и цели проекта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Зачем? Для чего мы делаем проект? Какого результата хотим достичь?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Выдвижение гипотез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Сделай свое предположение о том, какой будет результат и почему?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Постановка задач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Что нужно сделать, чтобы получить результат?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Выбор способа и методов, планирование.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Как мы это можем делать?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7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Основной этап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Поиск материала по теме,  анализ, систематизация и оформление информации. Формулирование выводов.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7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Заключительный этап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Результат.	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Защита проекта и оценка результатов.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Что получится как решение проблемы?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Если что-то не удалось - это тоже результат.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</a:t>
            </a:r>
            <a:endParaRPr lang="ru-RU" sz="3200" dirty="0"/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>
          <a:xfrm>
            <a:off x="323850" y="620713"/>
            <a:ext cx="8640763" cy="1500187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«Проект - это 6 П»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80528" y="2060848"/>
          <a:ext cx="9144000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51"/>
          <p:cNvSpPr>
            <a:spLocks noChangeShapeType="1"/>
          </p:cNvSpPr>
          <p:nvPr/>
        </p:nvSpPr>
        <p:spPr bwMode="auto">
          <a:xfrm flipV="1">
            <a:off x="5715000" y="2357438"/>
            <a:ext cx="1000125" cy="717550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Line 47"/>
          <p:cNvSpPr>
            <a:spLocks noChangeShapeType="1"/>
          </p:cNvSpPr>
          <p:nvPr/>
        </p:nvSpPr>
        <p:spPr bwMode="auto">
          <a:xfrm>
            <a:off x="5072063" y="2446338"/>
            <a:ext cx="9525" cy="714375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1692275" y="620713"/>
            <a:ext cx="7272338" cy="6048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4803775" y="2193925"/>
            <a:ext cx="184150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-26988"/>
            <a:ext cx="8964613" cy="15716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chemeClr val="tx2"/>
                </a:solidFill>
              </a:rPr>
              <a:t>Для реализации метода проекта на всех его этапах используются  информационно-коммуникационные технологии</a:t>
            </a:r>
            <a:r>
              <a:rPr lang="ru-RU" sz="2400" b="1" dirty="0"/>
              <a:t>.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spc="300" dirty="0">
                <a:solidFill>
                  <a:schemeClr val="tx2"/>
                </a:solidFill>
              </a:rPr>
              <a:t> 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3071813" y="2914650"/>
            <a:ext cx="2863850" cy="2325688"/>
            <a:chOff x="1935" y="1836"/>
            <a:chExt cx="1804" cy="1465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35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1935" y="1836"/>
              <a:ext cx="1804" cy="14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3" name="Text Box 7"/>
            <p:cNvSpPr txBox="1">
              <a:spLocks noChangeArrowheads="1"/>
            </p:cNvSpPr>
            <p:nvPr/>
          </p:nvSpPr>
          <p:spPr bwMode="auto">
            <a:xfrm>
              <a:off x="2303" y="1988"/>
              <a:ext cx="1288" cy="97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Использование ИКТ для реализации метода проекта </a:t>
              </a:r>
            </a:p>
          </p:txBody>
        </p:sp>
      </p:grp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500298" y="1214422"/>
            <a:ext cx="1889125" cy="1320800"/>
            <a:chOff x="1383" y="709"/>
            <a:chExt cx="1190" cy="832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33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1383" y="709"/>
              <a:ext cx="1190" cy="8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16434" name="Text Box 10"/>
            <p:cNvSpPr txBox="1">
              <a:spLocks noChangeArrowheads="1"/>
            </p:cNvSpPr>
            <p:nvPr/>
          </p:nvSpPr>
          <p:spPr bwMode="auto">
            <a:xfrm>
              <a:off x="1496" y="816"/>
              <a:ext cx="968" cy="608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dirty="0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Презентации</a:t>
              </a:r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282333" y="2180208"/>
            <a:ext cx="1887537" cy="1320800"/>
            <a:chOff x="2665" y="645"/>
            <a:chExt cx="1189" cy="832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31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2665" y="645"/>
              <a:ext cx="1189" cy="8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16432" name="Text Box 13"/>
            <p:cNvSpPr txBox="1">
              <a:spLocks noChangeArrowheads="1"/>
            </p:cNvSpPr>
            <p:nvPr/>
          </p:nvSpPr>
          <p:spPr bwMode="auto">
            <a:xfrm>
              <a:off x="2778" y="753"/>
              <a:ext cx="968" cy="608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Виртуальные экскурсии</a:t>
              </a:r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4643438" y="1142984"/>
            <a:ext cx="2393950" cy="1466850"/>
            <a:chOff x="54" y="3076"/>
            <a:chExt cx="1508" cy="924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29" name="Picture 1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54" y="3076"/>
              <a:ext cx="1508" cy="9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16430" name="Text Box 16"/>
            <p:cNvSpPr txBox="1">
              <a:spLocks noChangeArrowheads="1"/>
            </p:cNvSpPr>
            <p:nvPr/>
          </p:nvSpPr>
          <p:spPr bwMode="auto">
            <a:xfrm>
              <a:off x="172" y="3187"/>
              <a:ext cx="1275" cy="690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Иллюстративно – информационный материал</a:t>
              </a:r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142844" y="3625130"/>
            <a:ext cx="2286016" cy="1316038"/>
            <a:chOff x="234" y="1098"/>
            <a:chExt cx="1193" cy="829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25" name="Picture 2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234" y="1098"/>
              <a:ext cx="1193" cy="8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16426" name="Text Box 22"/>
            <p:cNvSpPr txBox="1">
              <a:spLocks noChangeArrowheads="1"/>
            </p:cNvSpPr>
            <p:nvPr/>
          </p:nvSpPr>
          <p:spPr bwMode="auto">
            <a:xfrm>
              <a:off x="348" y="1203"/>
              <a:ext cx="968" cy="608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dirty="0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Дидактический материал</a:t>
              </a:r>
            </a:p>
          </p:txBody>
        </p:sp>
      </p:grpSp>
      <p:grpSp>
        <p:nvGrpSpPr>
          <p:cNvPr id="9" name="Group 23"/>
          <p:cNvGrpSpPr>
            <a:grpSpLocks/>
          </p:cNvGrpSpPr>
          <p:nvPr/>
        </p:nvGrpSpPr>
        <p:grpSpPr bwMode="auto">
          <a:xfrm>
            <a:off x="5990868" y="5274741"/>
            <a:ext cx="1893888" cy="1322388"/>
            <a:chOff x="4466" y="3256"/>
            <a:chExt cx="1193" cy="833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23" name="Picture 2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4466" y="3256"/>
              <a:ext cx="1193" cy="8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16424" name="Text Box 25"/>
            <p:cNvSpPr txBox="1">
              <a:spLocks noChangeArrowheads="1"/>
            </p:cNvSpPr>
            <p:nvPr/>
          </p:nvSpPr>
          <p:spPr bwMode="auto">
            <a:xfrm>
              <a:off x="4578" y="3363"/>
              <a:ext cx="968" cy="608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dirty="0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Электронные словари, справочники</a:t>
              </a:r>
            </a:p>
          </p:txBody>
        </p:sp>
      </p:grpSp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7072313" y="3844154"/>
            <a:ext cx="1887538" cy="1320800"/>
            <a:chOff x="4466" y="2358"/>
            <a:chExt cx="1189" cy="832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21" name="Picture 2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4466" y="2358"/>
              <a:ext cx="1189" cy="8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16422" name="Text Box 28"/>
            <p:cNvSpPr txBox="1">
              <a:spLocks noChangeArrowheads="1"/>
            </p:cNvSpPr>
            <p:nvPr/>
          </p:nvSpPr>
          <p:spPr bwMode="auto">
            <a:xfrm>
              <a:off x="4578" y="2463"/>
              <a:ext cx="968" cy="608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Ресурсы сети Интернет</a:t>
              </a:r>
            </a:p>
          </p:txBody>
        </p:sp>
      </p:grpSp>
      <p:grpSp>
        <p:nvGrpSpPr>
          <p:cNvPr id="11" name="Group 29"/>
          <p:cNvGrpSpPr>
            <a:grpSpLocks/>
          </p:cNvGrpSpPr>
          <p:nvPr/>
        </p:nvGrpSpPr>
        <p:grpSpPr bwMode="auto">
          <a:xfrm>
            <a:off x="7072313" y="2500313"/>
            <a:ext cx="1893887" cy="1320800"/>
            <a:chOff x="4420" y="1413"/>
            <a:chExt cx="1193" cy="832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19" name="Picture 3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4420" y="1413"/>
              <a:ext cx="1193" cy="8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16420" name="Text Box 31"/>
            <p:cNvSpPr txBox="1">
              <a:spLocks noChangeArrowheads="1"/>
            </p:cNvSpPr>
            <p:nvPr/>
          </p:nvSpPr>
          <p:spPr bwMode="auto">
            <a:xfrm>
              <a:off x="4533" y="1518"/>
              <a:ext cx="968" cy="608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Электронные тренажеры</a:t>
              </a:r>
            </a:p>
          </p:txBody>
        </p:sp>
      </p:grpSp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3734594" y="5338763"/>
            <a:ext cx="1887538" cy="1316038"/>
            <a:chOff x="3026" y="3348"/>
            <a:chExt cx="1189" cy="829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17" name="Picture 3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3026" y="3348"/>
              <a:ext cx="1189" cy="8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16418" name="Text Box 34"/>
            <p:cNvSpPr txBox="1">
              <a:spLocks noChangeArrowheads="1"/>
            </p:cNvSpPr>
            <p:nvPr/>
          </p:nvSpPr>
          <p:spPr bwMode="auto">
            <a:xfrm>
              <a:off x="3138" y="3453"/>
              <a:ext cx="968" cy="608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Интернет конкурсы и олимпиады</a:t>
              </a:r>
            </a:p>
          </p:txBody>
        </p:sp>
      </p:grpSp>
      <p:sp>
        <p:nvSpPr>
          <p:cNvPr id="14352" name="Line 38"/>
          <p:cNvSpPr>
            <a:spLocks noChangeShapeType="1"/>
          </p:cNvSpPr>
          <p:nvPr/>
        </p:nvSpPr>
        <p:spPr bwMode="auto">
          <a:xfrm>
            <a:off x="2143125" y="2857500"/>
            <a:ext cx="1357313" cy="500063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3" name="Line 39"/>
          <p:cNvSpPr>
            <a:spLocks noChangeShapeType="1"/>
          </p:cNvSpPr>
          <p:nvPr/>
        </p:nvSpPr>
        <p:spPr bwMode="auto">
          <a:xfrm>
            <a:off x="5786438" y="4714875"/>
            <a:ext cx="1357312" cy="642938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4" name="Line 40"/>
          <p:cNvSpPr>
            <a:spLocks noChangeShapeType="1"/>
          </p:cNvSpPr>
          <p:nvPr/>
        </p:nvSpPr>
        <p:spPr bwMode="auto">
          <a:xfrm>
            <a:off x="2214563" y="4071938"/>
            <a:ext cx="1214437" cy="71437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5" name="Line 41"/>
          <p:cNvSpPr>
            <a:spLocks noChangeShapeType="1"/>
          </p:cNvSpPr>
          <p:nvPr/>
        </p:nvSpPr>
        <p:spPr bwMode="auto">
          <a:xfrm flipV="1">
            <a:off x="2428875" y="4713288"/>
            <a:ext cx="1071563" cy="431800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6" name="Line 42"/>
          <p:cNvSpPr>
            <a:spLocks noChangeShapeType="1"/>
          </p:cNvSpPr>
          <p:nvPr/>
        </p:nvSpPr>
        <p:spPr bwMode="auto">
          <a:xfrm>
            <a:off x="5857875" y="4143375"/>
            <a:ext cx="1285875" cy="142875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7" name="Line 43"/>
          <p:cNvSpPr>
            <a:spLocks noChangeShapeType="1"/>
          </p:cNvSpPr>
          <p:nvPr/>
        </p:nvSpPr>
        <p:spPr bwMode="auto">
          <a:xfrm flipV="1">
            <a:off x="5857875" y="3357563"/>
            <a:ext cx="1285875" cy="285750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8" name="Line 44"/>
          <p:cNvSpPr>
            <a:spLocks noChangeShapeType="1"/>
          </p:cNvSpPr>
          <p:nvPr/>
        </p:nvSpPr>
        <p:spPr bwMode="auto">
          <a:xfrm>
            <a:off x="5427663" y="4857750"/>
            <a:ext cx="142875" cy="500063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9" name="Line 46"/>
          <p:cNvSpPr>
            <a:spLocks noChangeShapeType="1"/>
          </p:cNvSpPr>
          <p:nvPr/>
        </p:nvSpPr>
        <p:spPr bwMode="auto">
          <a:xfrm>
            <a:off x="3897313" y="2565400"/>
            <a:ext cx="255587" cy="444500"/>
          </a:xfrm>
          <a:prstGeom prst="line">
            <a:avLst/>
          </a:prstGeom>
          <a:noFill/>
          <a:ln w="9360">
            <a:solidFill>
              <a:srgbClr val="7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3" name="Group 48"/>
          <p:cNvGrpSpPr>
            <a:grpSpLocks/>
          </p:cNvGrpSpPr>
          <p:nvPr/>
        </p:nvGrpSpPr>
        <p:grpSpPr bwMode="auto">
          <a:xfrm>
            <a:off x="500034" y="5229200"/>
            <a:ext cx="2814641" cy="1320800"/>
            <a:chOff x="3971" y="691"/>
            <a:chExt cx="1189" cy="832"/>
          </a:xfrm>
          <a:solidFill>
            <a:schemeClr val="tx2">
              <a:lumMod val="20000"/>
              <a:lumOff val="80000"/>
            </a:schemeClr>
          </a:solidFill>
        </p:grpSpPr>
        <p:pic>
          <p:nvPicPr>
            <p:cNvPr id="16413" name="Picture 49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3971" y="691"/>
              <a:ext cx="1189" cy="8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16414" name="Text Box 50"/>
            <p:cNvSpPr txBox="1">
              <a:spLocks noChangeArrowheads="1"/>
            </p:cNvSpPr>
            <p:nvPr/>
          </p:nvSpPr>
          <p:spPr bwMode="auto">
            <a:xfrm>
              <a:off x="4083" y="798"/>
              <a:ext cx="968" cy="608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dirty="0" err="1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Интеллектуаль</a:t>
              </a:r>
              <a:r>
                <a:rPr lang="ru-RU" dirty="0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-</a:t>
              </a:r>
            </a:p>
            <a:p>
              <a:pPr algn="ctr" eaLnBrk="1" hangingPunct="1">
                <a:defRPr/>
              </a:pPr>
              <a:r>
                <a:rPr lang="ru-RU" dirty="0" err="1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ные</a:t>
              </a:r>
              <a:r>
                <a:rPr lang="ru-RU" dirty="0" smtClean="0">
                  <a:ln>
                    <a:solidFill>
                      <a:schemeClr val="bg1">
                        <a:lumMod val="60000"/>
                        <a:lumOff val="40000"/>
                      </a:schemeClr>
                    </a:solidFill>
                  </a:ln>
                  <a:solidFill>
                    <a:srgbClr val="700000"/>
                  </a:solidFill>
                  <a:latin typeface="Calibri" pitchFamily="34" charset="0"/>
                </a:rPr>
                <a:t> игры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916238" y="1916113"/>
            <a:ext cx="3168650" cy="280828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преподавателя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332656"/>
          <a:ext cx="8892480" cy="6240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404813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прогнозируемый результат</a:t>
            </a:r>
          </a:p>
        </p:txBody>
      </p:sp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>
          <a:xfrm>
            <a:off x="214313" y="3786188"/>
            <a:ext cx="8501062" cy="1500187"/>
          </a:xfrm>
        </p:spPr>
        <p:txBody>
          <a:bodyPr/>
          <a:lstStyle/>
          <a:p>
            <a:pPr indent="355600">
              <a:defRPr/>
            </a:pPr>
            <a:r>
              <a:rPr lang="ru-RU" b="1" dirty="0" smtClean="0"/>
              <a:t>Участие в проектной деятельности станет эффективным средством повышения мотивации  на уроках </a:t>
            </a:r>
            <a:r>
              <a:rPr lang="ru-RU" b="1" dirty="0" err="1" smtClean="0"/>
              <a:t>Крымскотатарского</a:t>
            </a:r>
            <a:r>
              <a:rPr lang="ru-RU" b="1" dirty="0" smtClean="0"/>
              <a:t> </a:t>
            </a:r>
            <a:r>
              <a:rPr lang="ru-RU" b="1" dirty="0" smtClean="0"/>
              <a:t>языка литературы,  будет способствовать формированию и воспитанию личности, владеющей проектной технологией на уровне компетентности.</a:t>
            </a:r>
          </a:p>
          <a:p>
            <a:pPr indent="355600">
              <a:defRPr/>
            </a:pPr>
            <a:r>
              <a:rPr lang="ru-RU" b="1" dirty="0" smtClean="0"/>
              <a:t>Если работа по формированию проектного мышления станет внедряться в образовательный процесс с </a:t>
            </a:r>
            <a:r>
              <a:rPr lang="ru-RU" b="1" dirty="0" smtClean="0"/>
              <a:t>начальной школы, </a:t>
            </a:r>
            <a:r>
              <a:rPr lang="ru-RU" b="1" dirty="0" smtClean="0"/>
              <a:t>то наши </a:t>
            </a:r>
            <a:r>
              <a:rPr lang="ru-RU" b="1" dirty="0" smtClean="0"/>
              <a:t>учащиеся </a:t>
            </a:r>
            <a:r>
              <a:rPr lang="ru-RU" b="1" dirty="0" smtClean="0"/>
              <a:t>будут значительно увереннее себя чувствовать, защищая свой главный проект – </a:t>
            </a:r>
            <a:r>
              <a:rPr lang="ru-RU" b="1" dirty="0" smtClean="0"/>
              <a:t>индивидуальный проект при реализации  среднего общего образования.</a:t>
            </a:r>
            <a:endParaRPr lang="ru-RU" b="1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-16192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 ИСПОЛЬЗУЕМОЙ  ЛИТЕРАТУРЫ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07950" y="946150"/>
            <a:ext cx="9036050" cy="420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dirty="0" err="1">
                <a:ea typeface="Calibri" pitchFamily="34" charset="0"/>
                <a:cs typeface="Times New Roman" pitchFamily="18" charset="0"/>
              </a:rPr>
              <a:t>Донцова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 О.В. Метод проектов как одна из форм ученического исследования на уроках литературы. Литература в школе, №11, 2008</a:t>
            </a:r>
            <a:endParaRPr 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dirty="0">
                <a:ea typeface="Calibri" pitchFamily="34" charset="0"/>
                <a:cs typeface="Times New Roman" pitchFamily="18" charset="0"/>
              </a:rPr>
              <a:t>Краля Н. А. Метод учебных проектов как средство активизации учебной деятельности учащихся. — Омск: Изд-во </a:t>
            </a:r>
            <a:r>
              <a:rPr lang="ru-RU" dirty="0" err="1">
                <a:ea typeface="Calibri" pitchFamily="34" charset="0"/>
                <a:cs typeface="Times New Roman" pitchFamily="18" charset="0"/>
              </a:rPr>
              <a:t>ОмГУ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, 2005. — 59 с.</a:t>
            </a:r>
            <a:endParaRPr 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Михайлова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В.И. Исследовательская деятельность школьников как основа формирования познавательной активности. Проблемы и перспективы развития образования (IV): материалы </a:t>
            </a:r>
            <a:r>
              <a:rPr lang="ru-RU" dirty="0" err="1">
                <a:ea typeface="Calibri" pitchFamily="34" charset="0"/>
                <a:cs typeface="Times New Roman" pitchFamily="18" charset="0"/>
              </a:rPr>
              <a:t>междунар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. </a:t>
            </a:r>
            <a:r>
              <a:rPr lang="ru-RU" dirty="0" err="1">
                <a:ea typeface="Calibri" pitchFamily="34" charset="0"/>
                <a:cs typeface="Times New Roman" pitchFamily="18" charset="0"/>
              </a:rPr>
              <a:t>науч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. </a:t>
            </a:r>
            <a:r>
              <a:rPr lang="ru-RU" dirty="0" err="1">
                <a:ea typeface="Calibri" pitchFamily="34" charset="0"/>
                <a:cs typeface="Times New Roman" pitchFamily="18" charset="0"/>
              </a:rPr>
              <a:t>конф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.(г. Пермь, июль 2013 г.). – Пермь: Меркурий, 2013. – 154 с.</a:t>
            </a:r>
            <a:endParaRPr 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dirty="0" err="1">
                <a:ea typeface="Calibri" pitchFamily="34" charset="0"/>
                <a:cs typeface="Times New Roman" pitchFamily="18" charset="0"/>
              </a:rPr>
              <a:t>Ступницкая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 М.А. Что такое учебный проект? / М. А. </a:t>
            </a:r>
            <a:r>
              <a:rPr lang="ru-RU" dirty="0" err="1">
                <a:ea typeface="Calibri" pitchFamily="34" charset="0"/>
                <a:cs typeface="Times New Roman" pitchFamily="18" charset="0"/>
              </a:rPr>
              <a:t>Ступницкая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. – М. : Первое сентября, 2010. – 44 с.</a:t>
            </a:r>
            <a:endParaRPr 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dirty="0">
                <a:ea typeface="Calibri" pitchFamily="34" charset="0"/>
                <a:cs typeface="Times New Roman" pitchFamily="18" charset="0"/>
              </a:rPr>
              <a:t>Пахомова Н.Ю. Метод учебного проекта: пособие для учителей. М., 2008.</a:t>
            </a:r>
            <a:endParaRPr 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dirty="0" err="1">
                <a:ea typeface="Calibri" pitchFamily="34" charset="0"/>
                <a:cs typeface="Times New Roman" pitchFamily="18" charset="0"/>
              </a:rPr>
              <a:t>Полат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 Е.С. Современные педагогические и информационные технологии в системе образования.– М.: изд. центр «Академия», 2010. С. 193-200</a:t>
            </a:r>
            <a:endParaRPr 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950" y="476250"/>
            <a:ext cx="9036050" cy="1143000"/>
          </a:xfrm>
        </p:spPr>
        <p:txBody>
          <a:bodyPr/>
          <a:lstStyle/>
          <a:p>
            <a:pPr indent="342265" algn="l" eaLnBrk="1" hangingPunct="1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Учитель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крымскотатарского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языка и литературы в работе сталкивается с серьёзными проблемами, среди которых можно выделить следующие: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1773238"/>
            <a:ext cx="8856662" cy="1752600"/>
          </a:xfrm>
        </p:spPr>
        <p:txBody>
          <a:bodyPr/>
          <a:lstStyle/>
          <a:p>
            <a:pPr marL="342900" indent="-342900" algn="just" eaLnBrk="1" hangingPunct="1">
              <a:spcAft>
                <a:spcPts val="0"/>
              </a:spcAft>
              <a:buFont typeface="Symbol"/>
              <a:buChar char=""/>
              <a:defRPr/>
            </a:pPr>
            <a:r>
              <a:rPr lang="ru-RU" sz="2800" dirty="0" smtClean="0">
                <a:ea typeface="Calibri"/>
                <a:cs typeface="Times New Roman"/>
              </a:rPr>
              <a:t>обучающиеся </a:t>
            </a:r>
            <a:r>
              <a:rPr lang="ru-RU" sz="2800" dirty="0" smtClean="0">
                <a:ea typeface="Calibri"/>
                <a:cs typeface="Times New Roman"/>
              </a:rPr>
              <a:t>относительно мало читают, особенно </a:t>
            </a:r>
            <a:r>
              <a:rPr lang="ru-RU" sz="2800" dirty="0" smtClean="0">
                <a:ea typeface="Calibri"/>
                <a:cs typeface="Times New Roman"/>
              </a:rPr>
              <a:t> </a:t>
            </a:r>
            <a:r>
              <a:rPr lang="ru-RU" sz="2800" dirty="0" smtClean="0">
                <a:ea typeface="Calibri"/>
                <a:cs typeface="Times New Roman"/>
              </a:rPr>
              <a:t>художественную литературу;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marL="342900" indent="-342900" algn="just" eaLnBrk="1" hangingPunct="1">
              <a:spcAft>
                <a:spcPts val="0"/>
              </a:spcAft>
              <a:buFont typeface="Symbol"/>
              <a:buChar char=""/>
              <a:defRPr/>
            </a:pPr>
            <a:r>
              <a:rPr lang="ru-RU" sz="2800" dirty="0" smtClean="0">
                <a:ea typeface="Calibri"/>
                <a:cs typeface="Times New Roman"/>
              </a:rPr>
              <a:t>у них недостаточно развит навык работы с информационными источниками;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marL="342900" indent="-342900" algn="just" eaLnBrk="1" hangingPunct="1">
              <a:spcAft>
                <a:spcPts val="0"/>
              </a:spcAft>
              <a:buFont typeface="Symbol"/>
              <a:buChar char=""/>
              <a:defRPr/>
            </a:pPr>
            <a:r>
              <a:rPr lang="ru-RU" sz="2800" dirty="0" smtClean="0">
                <a:ea typeface="Calibri"/>
                <a:cs typeface="Times New Roman"/>
              </a:rPr>
              <a:t>чрезмерно увлекаясь интернет-ресурсами, «скачивают» информацию, не анализируя;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marL="342900" indent="-342900" algn="just" eaLnBrk="1" hangingPunct="1">
              <a:spcAft>
                <a:spcPts val="0"/>
              </a:spcAft>
              <a:buFont typeface="Symbol"/>
              <a:buChar char=""/>
              <a:defRPr/>
            </a:pPr>
            <a:r>
              <a:rPr lang="ru-RU" sz="2800" dirty="0" smtClean="0">
                <a:ea typeface="Calibri"/>
                <a:cs typeface="Times New Roman"/>
              </a:rPr>
              <a:t>словарный состав катастрофически снижается, как следствие возникают затруднения с умением грамотно формулировать мысли.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algn="l"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784350"/>
            <a:ext cx="8604250" cy="13620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Задачи: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</a:rPr>
              <a:t>-</a:t>
            </a:r>
            <a:r>
              <a:rPr lang="ru-RU" sz="2400" dirty="0" smtClean="0"/>
              <a:t> </a:t>
            </a:r>
            <a:r>
              <a:rPr lang="ru-RU" sz="2800" cap="none" dirty="0" smtClean="0">
                <a:solidFill>
                  <a:schemeClr val="tx1"/>
                </a:solidFill>
              </a:rPr>
              <a:t>изучить теоретические основы проектного   метода;</a:t>
            </a:r>
            <a:br>
              <a:rPr lang="ru-RU" sz="2800" cap="none" dirty="0" smtClean="0">
                <a:solidFill>
                  <a:schemeClr val="tx1"/>
                </a:solidFill>
              </a:rPr>
            </a:br>
            <a:r>
              <a:rPr lang="ru-RU" sz="2800" cap="none" dirty="0" smtClean="0">
                <a:solidFill>
                  <a:schemeClr val="tx1"/>
                </a:solidFill>
              </a:rPr>
              <a:t>- проанализировать опыт педагогического сообщества по данной теме;</a:t>
            </a:r>
            <a:br>
              <a:rPr lang="ru-RU" sz="2800" cap="none" dirty="0" smtClean="0">
                <a:solidFill>
                  <a:schemeClr val="tx1"/>
                </a:solidFill>
              </a:rPr>
            </a:br>
            <a:r>
              <a:rPr lang="ru-RU" sz="2800" cap="none" dirty="0" smtClean="0">
                <a:solidFill>
                  <a:schemeClr val="tx1"/>
                </a:solidFill>
              </a:rPr>
              <a:t>- исследовать принципы организации проектной деятельности;</a:t>
            </a:r>
            <a:br>
              <a:rPr lang="ru-RU" sz="2800" cap="none" dirty="0" smtClean="0">
                <a:solidFill>
                  <a:schemeClr val="tx1"/>
                </a:solidFill>
              </a:rPr>
            </a:br>
            <a:r>
              <a:rPr lang="ru-RU" sz="2800" cap="none" dirty="0" smtClean="0">
                <a:solidFill>
                  <a:schemeClr val="tx1"/>
                </a:solidFill>
              </a:rPr>
              <a:t>- разработать технологию применения метода на уроках </a:t>
            </a:r>
            <a:r>
              <a:rPr lang="ru-RU" sz="2800" cap="none" dirty="0" err="1" smtClean="0">
                <a:solidFill>
                  <a:schemeClr val="tx1"/>
                </a:solidFill>
              </a:rPr>
              <a:t>крымскотатарского</a:t>
            </a:r>
            <a:r>
              <a:rPr lang="ru-RU" sz="2800" cap="none" dirty="0" smtClean="0">
                <a:solidFill>
                  <a:schemeClr val="tx1"/>
                </a:solidFill>
              </a:rPr>
              <a:t> </a:t>
            </a:r>
            <a:r>
              <a:rPr lang="ru-RU" sz="2800" cap="none" dirty="0" smtClean="0">
                <a:solidFill>
                  <a:schemeClr val="tx1"/>
                </a:solidFill>
              </a:rPr>
              <a:t>языка и литературы.</a:t>
            </a:r>
            <a:r>
              <a:rPr lang="ru-RU" sz="2400" cap="none" dirty="0" smtClean="0">
                <a:solidFill>
                  <a:schemeClr val="tx1"/>
                </a:solidFill>
              </a:rPr>
              <a:t/>
            </a:r>
            <a:br>
              <a:rPr lang="ru-RU" sz="2400" cap="none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0" y="404813"/>
            <a:ext cx="914400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sz="2800" dirty="0" smtClean="0"/>
              <a:t>Цель ИССЛЕДОВАНИЯ: </a:t>
            </a:r>
          </a:p>
          <a:p>
            <a:pPr>
              <a:defRPr/>
            </a:pPr>
            <a:r>
              <a:rPr lang="ru-RU" sz="2800" cap="none" dirty="0" smtClean="0">
                <a:solidFill>
                  <a:schemeClr val="tx1"/>
                </a:solidFill>
              </a:rPr>
              <a:t>внедрение проектного метода в процесс преподавания </a:t>
            </a:r>
            <a:r>
              <a:rPr lang="ru-RU" sz="2800" cap="none" dirty="0" err="1" smtClean="0">
                <a:solidFill>
                  <a:schemeClr val="tx1"/>
                </a:solidFill>
              </a:rPr>
              <a:t>крымскотатарского</a:t>
            </a:r>
            <a:r>
              <a:rPr lang="ru-RU" sz="2800" cap="none" dirty="0" smtClean="0">
                <a:solidFill>
                  <a:schemeClr val="tx1"/>
                </a:solidFill>
              </a:rPr>
              <a:t> </a:t>
            </a:r>
            <a:r>
              <a:rPr lang="ru-RU" sz="2800" cap="none" dirty="0" smtClean="0">
                <a:solidFill>
                  <a:schemeClr val="tx1"/>
                </a:solidFill>
              </a:rPr>
              <a:t>языка и литературы.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01663" y="198438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Теоретическая база</a:t>
            </a:r>
            <a:br>
              <a:rPr lang="ru-RU" smtClean="0"/>
            </a:br>
            <a:endParaRPr lang="ru-RU" smtClean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932040" y="2852936"/>
            <a:ext cx="3826787" cy="3816424"/>
          </a:xfrm>
          <a:prstGeom prst="flowChartAlternateProcess">
            <a:avLst/>
          </a:prstGeom>
          <a:solidFill>
            <a:srgbClr val="99CC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«Учебное проектирование— это процесс работы над учебным проектом, процесс достижения намеченного результата в виде конкретного «продукта» (проекта).»</a:t>
            </a:r>
          </a:p>
          <a:p>
            <a:pPr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Е.С. </a:t>
            </a:r>
            <a:r>
              <a:rPr lang="ru-RU" sz="20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Полат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23528" y="2852936"/>
            <a:ext cx="3816424" cy="3816424"/>
          </a:xfrm>
          <a:prstGeom prst="flowChartAlternateProcess">
            <a:avLst/>
          </a:prstGeom>
          <a:solidFill>
            <a:srgbClr val="99CC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«Проект – работа, направленная на решение конкретной проблемы, на</a:t>
            </a:r>
          </a:p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достижение оптимальным способом заранее запланированного результата..»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М.А. </a:t>
            </a:r>
            <a:r>
              <a:rPr lang="ru-RU" sz="20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Ступницкая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23528" y="908720"/>
            <a:ext cx="8640960" cy="1728192"/>
          </a:xfrm>
          <a:prstGeom prst="flowChartAlternateProcess">
            <a:avLst/>
          </a:prstGeom>
          <a:solidFill>
            <a:srgbClr val="99CC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«Слово «проект» ( в переводе с латинского </a:t>
            </a:r>
            <a:r>
              <a:rPr lang="ru-RU" sz="20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«брошенный   вперёд»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толкуется в словарях как план, замысел, предваряющий его создание».</a:t>
            </a:r>
            <a:r>
              <a:rPr lang="ru-RU" sz="2000" dirty="0"/>
              <a:t> 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«Проект — прототип, прообраз какого-либо объекта, вида деятельности и т.п., а проектирование превращается в процесс создания проекта». Н.Ю. Пахомова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684213" y="-171450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Классификация проектов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0825" y="836613"/>
          <a:ext cx="8642350" cy="56038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04627"/>
                <a:gridCol w="6337723"/>
              </a:tblGrid>
              <a:tr h="6949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ru-RU" sz="1800" dirty="0" smtClean="0">
                          <a:latin typeface="+mn-lt"/>
                        </a:rPr>
                        <a:t>Основания для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ru-RU" sz="1800" dirty="0" smtClean="0">
                          <a:latin typeface="+mn-lt"/>
                        </a:rPr>
                        <a:t>классификации</a:t>
                      </a:r>
                    </a:p>
                  </a:txBody>
                  <a:tcPr marL="91455" marR="91455" marT="45722" marB="45722">
                    <a:solidFill>
                      <a:schemeClr val="accent6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Виды проектов</a:t>
                      </a:r>
                    </a:p>
                    <a:p>
                      <a:endParaRPr lang="ru-RU" sz="1800" dirty="0">
                        <a:latin typeface="+mn-lt"/>
                      </a:endParaRPr>
                    </a:p>
                  </a:txBody>
                  <a:tcPr marL="91455" marR="91455" marT="45722" marB="45722">
                    <a:solidFill>
                      <a:schemeClr val="accent6">
                        <a:lumMod val="90000"/>
                        <a:lumOff val="10000"/>
                      </a:schemeClr>
                    </a:solidFill>
                  </a:tcPr>
                </a:tc>
              </a:tr>
              <a:tr h="1737429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комплексности</a:t>
                      </a:r>
                      <a:endParaRPr lang="ru-RU" sz="1800" b="1" dirty="0">
                        <a:latin typeface="+mn-lt"/>
                      </a:endParaRPr>
                    </a:p>
                  </a:txBody>
                  <a:tcPr marL="91455" marR="91455" marT="45722" marB="45722"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Монопредметные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(выполняются на материале конкретного предмета).</a:t>
                      </a:r>
                    </a:p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Межпредметные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(интегрируется смежная тематика нескольких предметов).</a:t>
                      </a:r>
                    </a:p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Надпредметные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(выполняются на основе изучения сведений, не входящих в образовательную программу).</a:t>
                      </a:r>
                    </a:p>
                  </a:txBody>
                  <a:tcPr marL="91455" marR="91455" marT="45722" marB="45722"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</a:tr>
              <a:tr h="914437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характеру координирования проекта</a:t>
                      </a:r>
                      <a:endParaRPr lang="ru-RU" sz="1800" b="1" dirty="0">
                        <a:latin typeface="+mn-lt"/>
                      </a:endParaRPr>
                    </a:p>
                  </a:txBody>
                  <a:tcPr marL="91455" marR="91455" marT="45722" marB="45722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явной координацией,</a:t>
                      </a:r>
                    </a:p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скрытой координацией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1800" dirty="0">
                        <a:latin typeface="+mn-lt"/>
                      </a:endParaRPr>
                    </a:p>
                  </a:txBody>
                  <a:tcPr marL="91455" marR="91455" marT="45722" marB="45722">
                    <a:solidFill>
                      <a:schemeClr val="tx1"/>
                    </a:solidFill>
                  </a:tcPr>
                </a:tc>
              </a:tr>
              <a:tr h="11887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продолжительности выполнения проекта</a:t>
                      </a:r>
                    </a:p>
                  </a:txBody>
                  <a:tcPr marL="91455" marR="91455" marT="45722" marB="45722"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мини – проекты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(несколько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дней);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средней продолжительности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(несколько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недель);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долгосрочные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(в течение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четверти,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года)</a:t>
                      </a:r>
                    </a:p>
                    <a:p>
                      <a:endParaRPr lang="ru-RU" sz="1800" dirty="0">
                        <a:latin typeface="+mn-lt"/>
                      </a:endParaRPr>
                    </a:p>
                  </a:txBody>
                  <a:tcPr marL="91455" marR="91455" marT="45722" marB="45722"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</a:tr>
              <a:tr h="1068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количеству участников проекта</a:t>
                      </a:r>
                      <a:endParaRPr lang="ru-RU" sz="1800" b="1" dirty="0" smtClean="0">
                        <a:latin typeface="+mn-lt"/>
                      </a:endParaRPr>
                    </a:p>
                    <a:p>
                      <a:endParaRPr lang="ru-RU" sz="1800" b="1" dirty="0">
                        <a:latin typeface="+mn-lt"/>
                      </a:endParaRPr>
                    </a:p>
                  </a:txBody>
                  <a:tcPr marL="91455" marR="91455" marT="45722" marB="45722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Индивидуальные,</a:t>
                      </a:r>
                    </a:p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Парные,</a:t>
                      </a:r>
                    </a:p>
                    <a:p>
                      <a:pPr marL="285750" lvl="0" indent="-285750">
                        <a:buFont typeface="Times New Roman" pitchFamily="18" charset="0"/>
                        <a:buChar char="-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Групповые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1455" marR="91455" marT="45722" marB="45722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7788" y="260350"/>
            <a:ext cx="9036050" cy="1143000"/>
          </a:xfrm>
        </p:spPr>
        <p:txBody>
          <a:bodyPr/>
          <a:lstStyle/>
          <a:p>
            <a:pPr eaLnBrk="1" hangingPunct="1"/>
            <a:r>
              <a:rPr lang="ru-RU" sz="3200" b="1" smtClean="0"/>
              <a:t>Классификация проектов по доминирующей деятельности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0825" y="1125538"/>
          <a:ext cx="8713788" cy="5532120"/>
        </p:xfrm>
        <a:graphic>
          <a:graphicData uri="http://schemas.openxmlformats.org/drawingml/2006/table">
            <a:tbl>
              <a:tblPr/>
              <a:tblGrid>
                <a:gridCol w="8713788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Виды проектов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A"/>
                    </a:solidFill>
                  </a:tcPr>
                </a:tc>
              </a:tr>
              <a:tr h="987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Практико-ориентированный проект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 нацелен на решение социальных задач, отражающих интересы участников проекта или внешнего заказчика.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3FF"/>
                    </a:solidFill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Исследовательский проект -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3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структуре напоминает научное исследование. Характеризуется наличием четко поставленной цели и обоснованной структуры.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3D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4128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Информационный проект -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3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 на сбор информации о каком либо объекте или явлении с целью анализа, обобщения и представления информации по значимой проблеме с целью ее презентации широкой аудитории (статья в СМИ, информация в сети Интернет, мультимедийный продукт и др.)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3D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3FF"/>
                    </a:solidFill>
                  </a:tcPr>
                </a:tc>
              </a:tr>
              <a:tr h="8429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Творческий проект -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3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предполагает максимально свободный и нетрадиционный подход к его выполнению и презентации результатов.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3D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50"/>
            <a:ext cx="903605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Примерные темы исследовательских проектов по литературе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8" y="596900"/>
          <a:ext cx="9036496" cy="614472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843808"/>
                <a:gridCol w="6192688"/>
              </a:tblGrid>
              <a:tr h="10598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effectLst/>
                        </a:rPr>
                        <a:t>Сопоставление творчества различных писателей и </a:t>
                      </a:r>
                      <a:r>
                        <a:rPr lang="ru-RU" sz="1600" b="1" dirty="0" smtClean="0">
                          <a:effectLst/>
                        </a:rPr>
                        <a:t>героев художественных </a:t>
                      </a:r>
                      <a:r>
                        <a:rPr lang="ru-RU" sz="1600" b="1" dirty="0" smtClean="0">
                          <a:effectLst/>
                        </a:rPr>
                        <a:t>произведений.</a:t>
                      </a:r>
                      <a:endParaRPr lang="ru-RU" sz="16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effectLst/>
                        </a:rPr>
                        <a:t>Р. </a:t>
                      </a:r>
                      <a:r>
                        <a:rPr lang="ru-RU" sz="1600" b="0" dirty="0" err="1" smtClean="0">
                          <a:effectLst/>
                        </a:rPr>
                        <a:t>Муедин</a:t>
                      </a:r>
                      <a:r>
                        <a:rPr lang="ru-RU" sz="1600" b="0" dirty="0" smtClean="0">
                          <a:effectLst/>
                        </a:rPr>
                        <a:t> </a:t>
                      </a:r>
                      <a:r>
                        <a:rPr lang="ru-RU" sz="1600" b="0" dirty="0" err="1" smtClean="0">
                          <a:effectLst/>
                        </a:rPr>
                        <a:t>ве</a:t>
                      </a:r>
                      <a:r>
                        <a:rPr lang="ru-RU" sz="1600" b="0" dirty="0" smtClean="0">
                          <a:effectLst/>
                        </a:rPr>
                        <a:t>  А. </a:t>
                      </a:r>
                      <a:r>
                        <a:rPr lang="ru-RU" sz="1600" b="0" dirty="0" err="1" smtClean="0">
                          <a:effectLst/>
                        </a:rPr>
                        <a:t>Османнынъ</a:t>
                      </a:r>
                      <a:r>
                        <a:rPr lang="ru-RU" sz="1600" b="0" dirty="0" smtClean="0">
                          <a:effectLst/>
                        </a:rPr>
                        <a:t> </a:t>
                      </a:r>
                      <a:r>
                        <a:rPr lang="ru-RU" sz="1600" b="0" dirty="0" err="1" smtClean="0">
                          <a:effectLst/>
                        </a:rPr>
                        <a:t>эсерлеринде</a:t>
                      </a:r>
                      <a:r>
                        <a:rPr lang="ru-RU" sz="1600" b="0" dirty="0" smtClean="0">
                          <a:effectLst/>
                        </a:rPr>
                        <a:t> </a:t>
                      </a:r>
                      <a:r>
                        <a:rPr lang="ru-RU" sz="1600" b="0" dirty="0" err="1" smtClean="0">
                          <a:effectLst/>
                        </a:rPr>
                        <a:t>халкънынъ</a:t>
                      </a:r>
                      <a:r>
                        <a:rPr lang="ru-RU" sz="1600" b="0" dirty="0" smtClean="0">
                          <a:effectLst/>
                        </a:rPr>
                        <a:t> </a:t>
                      </a:r>
                      <a:r>
                        <a:rPr lang="ru-RU" sz="1600" b="0" dirty="0" err="1" smtClean="0">
                          <a:effectLst/>
                        </a:rPr>
                        <a:t>фаджиалы</a:t>
                      </a:r>
                      <a:r>
                        <a:rPr lang="ru-RU" sz="1600" b="0" dirty="0" smtClean="0">
                          <a:effectLst/>
                        </a:rPr>
                        <a:t> </a:t>
                      </a:r>
                      <a:r>
                        <a:rPr lang="ru-RU" sz="1600" b="0" dirty="0" err="1" smtClean="0">
                          <a:effectLst/>
                        </a:rPr>
                        <a:t>такъдири</a:t>
                      </a:r>
                      <a:r>
                        <a:rPr lang="ru-RU" sz="1600" b="0" dirty="0" smtClean="0">
                          <a:effectLst/>
                        </a:rPr>
                        <a:t> </a:t>
                      </a:r>
                      <a:r>
                        <a:rPr lang="ru-RU" sz="1600" b="0" dirty="0" err="1" smtClean="0">
                          <a:effectLst/>
                        </a:rPr>
                        <a:t>мевзусы</a:t>
                      </a:r>
                      <a:r>
                        <a:rPr lang="ru-RU" sz="1600" b="0" dirty="0" smtClean="0">
                          <a:effectLst/>
                        </a:rPr>
                        <a:t>.</a:t>
                      </a:r>
                      <a:endParaRPr lang="ru-RU" sz="1600" b="0" dirty="0" smtClean="0">
                        <a:effectLst/>
                      </a:endParaRPr>
                    </a:p>
                  </a:txBody>
                  <a:tcPr/>
                </a:tc>
              </a:tr>
              <a:tr h="8176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effectLst/>
                        </a:rPr>
                        <a:t>Анализ развития определенной тематики в </a:t>
                      </a:r>
                      <a:r>
                        <a:rPr lang="ru-RU" sz="1600" b="1" dirty="0" smtClean="0">
                          <a:effectLst/>
                        </a:rPr>
                        <a:t> </a:t>
                      </a:r>
                      <a:r>
                        <a:rPr lang="ru-RU" sz="1600" b="1" dirty="0" smtClean="0">
                          <a:effectLst/>
                        </a:rPr>
                        <a:t>литературе.</a:t>
                      </a:r>
                      <a:endParaRPr lang="ru-RU" sz="16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dirty="0" err="1" smtClean="0">
                          <a:effectLst/>
                        </a:rPr>
                        <a:t>Шиирий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эсернинъ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хусусиетлери</a:t>
                      </a:r>
                      <a:r>
                        <a:rPr lang="ru-RU" sz="1600" b="0" baseline="0" dirty="0" smtClean="0">
                          <a:effectLst/>
                        </a:rPr>
                        <a:t>. </a:t>
                      </a:r>
                      <a:r>
                        <a:rPr lang="ru-RU" sz="1600" b="0" baseline="0" dirty="0" err="1" smtClean="0">
                          <a:effectLst/>
                        </a:rPr>
                        <a:t>Мевзу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ве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гъаеси</a:t>
                      </a:r>
                      <a:r>
                        <a:rPr lang="ru-RU" sz="1600" b="0" baseline="0" dirty="0" smtClean="0">
                          <a:effectLst/>
                        </a:rPr>
                        <a:t>.</a:t>
                      </a:r>
                      <a:endParaRPr lang="ru-RU" sz="1600" b="0" dirty="0" smtClean="0">
                        <a:effectLst/>
                      </a:endParaRPr>
                    </a:p>
                  </a:txBody>
                  <a:tcPr/>
                </a:tc>
              </a:tr>
              <a:tr h="8176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effectLst/>
                        </a:rPr>
                        <a:t>Изучение новаторства и традиций в художественном произведении.</a:t>
                      </a:r>
                      <a:endParaRPr lang="ru-RU" sz="16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effectLst/>
                        </a:rPr>
                        <a:t>Исмаил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Гаспринский</a:t>
                      </a:r>
                      <a:r>
                        <a:rPr lang="ru-RU" sz="1600" b="0" baseline="0" dirty="0" smtClean="0">
                          <a:effectLst/>
                        </a:rPr>
                        <a:t> – </a:t>
                      </a:r>
                      <a:r>
                        <a:rPr lang="ru-RU" sz="1600" b="0" baseline="0" dirty="0" err="1" smtClean="0">
                          <a:effectLst/>
                        </a:rPr>
                        <a:t>улу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мутефеккир</a:t>
                      </a:r>
                      <a:r>
                        <a:rPr lang="ru-RU" sz="1600" b="0" baseline="0" dirty="0" smtClean="0">
                          <a:effectLst/>
                        </a:rPr>
                        <a:t>..</a:t>
                      </a:r>
                      <a:endParaRPr lang="ru-RU" sz="1600" b="0" dirty="0" smtClean="0">
                        <a:effectLst/>
                      </a:endParaRPr>
                    </a:p>
                  </a:txBody>
                  <a:tcPr/>
                </a:tc>
              </a:tr>
              <a:tr h="8176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kern="1200" dirty="0" smtClean="0">
                          <a:effectLst/>
                        </a:rPr>
                        <a:t>Связь исторических событий с их литературным отображением.</a:t>
                      </a:r>
                      <a:endParaRPr lang="ru-RU" sz="16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dirty="0" err="1" smtClean="0">
                          <a:effectLst/>
                        </a:rPr>
                        <a:t>Исметийнинъ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dirty="0" smtClean="0">
                          <a:effectLst/>
                        </a:rPr>
                        <a:t>«</a:t>
                      </a:r>
                      <a:r>
                        <a:rPr lang="ru-RU" sz="1600" b="0" dirty="0" err="1" smtClean="0">
                          <a:effectLst/>
                        </a:rPr>
                        <a:t>Кефе</a:t>
                      </a:r>
                      <a:r>
                        <a:rPr lang="ru-RU" sz="1600" b="0" dirty="0" smtClean="0">
                          <a:effectLst/>
                        </a:rPr>
                        <a:t> </a:t>
                      </a:r>
                      <a:r>
                        <a:rPr lang="ru-RU" sz="1600" b="0" dirty="0" err="1" smtClean="0">
                          <a:effectLst/>
                        </a:rPr>
                        <a:t>дестаны</a:t>
                      </a:r>
                      <a:r>
                        <a:rPr lang="ru-RU" sz="1600" b="0" dirty="0" smtClean="0">
                          <a:effectLst/>
                        </a:rPr>
                        <a:t>»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эсас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мевзусы</a:t>
                      </a:r>
                      <a:r>
                        <a:rPr lang="ru-RU" sz="1600" b="0" baseline="0" dirty="0" smtClean="0">
                          <a:effectLst/>
                        </a:rPr>
                        <a:t>.</a:t>
                      </a:r>
                      <a:endParaRPr lang="ru-RU" sz="1600" b="0" dirty="0">
                        <a:effectLst/>
                      </a:endParaRPr>
                    </a:p>
                  </a:txBody>
                  <a:tcPr/>
                </a:tc>
              </a:tr>
              <a:tr h="8696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effectLst/>
                        </a:rPr>
                        <a:t>Анализ произведений или эпизодов. </a:t>
                      </a:r>
                      <a:endParaRPr lang="ru-RU" sz="16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600" b="0" dirty="0" smtClean="0">
                          <a:effectLst/>
                        </a:rPr>
                        <a:t>У.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Ипчининъ</a:t>
                      </a:r>
                      <a:r>
                        <a:rPr lang="ru-RU" sz="1600" b="0" baseline="0" dirty="0" smtClean="0">
                          <a:effectLst/>
                        </a:rPr>
                        <a:t>  «</a:t>
                      </a:r>
                      <a:r>
                        <a:rPr lang="ru-RU" sz="1600" b="0" baseline="0" dirty="0" err="1" smtClean="0">
                          <a:effectLst/>
                        </a:rPr>
                        <a:t>Куреш</a:t>
                      </a:r>
                      <a:r>
                        <a:rPr lang="ru-RU" sz="1600" b="0" baseline="0" dirty="0" smtClean="0">
                          <a:effectLst/>
                        </a:rPr>
                        <a:t>» </a:t>
                      </a:r>
                      <a:r>
                        <a:rPr lang="ru-RU" sz="1600" b="0" baseline="0" dirty="0" err="1" smtClean="0">
                          <a:effectLst/>
                        </a:rPr>
                        <a:t>икяесинде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халкънынъ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аньанелери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ве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baseline="0" dirty="0" err="1" smtClean="0">
                          <a:effectLst/>
                        </a:rPr>
                        <a:t>урф-адетлери</a:t>
                      </a:r>
                      <a:endParaRPr lang="ru-RU" sz="1200" b="0" dirty="0" smtClean="0">
                        <a:effectLst/>
                      </a:endParaRPr>
                    </a:p>
                  </a:txBody>
                  <a:tcPr/>
                </a:tc>
              </a:tr>
              <a:tr h="8696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/>
                        <a:t>Интеграция тем и предметов гуманитарного цикла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600" b="0" dirty="0" smtClean="0">
                          <a:effectLst/>
                        </a:rPr>
                        <a:t>«Жизнь литературного произведения в искусстве»</a:t>
                      </a:r>
                      <a:endParaRPr lang="ru-RU" sz="1600" b="0" dirty="0" smtClean="0">
                        <a:effectLst/>
                      </a:endParaRPr>
                    </a:p>
                  </a:txBody>
                  <a:tcPr/>
                </a:tc>
              </a:tr>
              <a:tr h="8696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/>
                        <a:t>Информационные проекты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dirty="0" smtClean="0"/>
                        <a:t> </a:t>
                      </a:r>
                      <a:r>
                        <a:rPr lang="ru-RU" sz="1600" b="0" dirty="0" smtClean="0"/>
                        <a:t>«</a:t>
                      </a:r>
                      <a:r>
                        <a:rPr lang="ru-RU" sz="1600" b="0" dirty="0" err="1" smtClean="0"/>
                        <a:t>Къараманлар</a:t>
                      </a:r>
                      <a:r>
                        <a:rPr lang="ru-RU" sz="1600" b="0" baseline="0" dirty="0" smtClean="0"/>
                        <a:t>  </a:t>
                      </a:r>
                      <a:r>
                        <a:rPr lang="ru-RU" sz="1600" b="0" baseline="0" dirty="0" err="1" smtClean="0"/>
                        <a:t>ич</a:t>
                      </a:r>
                      <a:r>
                        <a:rPr lang="ru-RU" sz="1600" b="0" baseline="0" dirty="0" smtClean="0"/>
                        <a:t> </a:t>
                      </a:r>
                      <a:r>
                        <a:rPr lang="ru-RU" sz="1600" b="0" baseline="0" dirty="0" err="1" smtClean="0"/>
                        <a:t>ольмейлер</a:t>
                      </a:r>
                      <a:r>
                        <a:rPr lang="ru-RU" sz="1600" b="0" dirty="0" smtClean="0"/>
                        <a:t>»</a:t>
                      </a:r>
                      <a:endParaRPr lang="ru-RU" sz="1600" b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dirty="0" err="1" smtClean="0"/>
              <a:t>КРЫМСКОТАТАРский</a:t>
            </a:r>
            <a:r>
              <a:rPr lang="ru-RU" sz="2400" dirty="0" smtClean="0"/>
              <a:t> </a:t>
            </a:r>
            <a:r>
              <a:rPr lang="ru-RU" sz="2400" dirty="0"/>
              <a:t>язык 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>
          <a:xfrm>
            <a:off x="31750" y="620713"/>
            <a:ext cx="8856663" cy="1500187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cs typeface="Calibri" pitchFamily="34" charset="0"/>
              </a:rPr>
              <a:t>Профессионально ориентированный  творческий проект </a:t>
            </a:r>
            <a:endParaRPr lang="ru-RU" sz="2800" b="1" dirty="0" smtClean="0">
              <a:cs typeface="Calibri" pitchFamily="34" charset="0"/>
            </a:endParaRPr>
          </a:p>
          <a:p>
            <a:pPr algn="ctr" eaLnBrk="1" hangingPunct="1"/>
            <a:r>
              <a:rPr lang="ru-RU" sz="2800" b="1" dirty="0" smtClean="0">
                <a:solidFill>
                  <a:schemeClr val="tx2"/>
                </a:solidFill>
                <a:cs typeface="Calibri" pitchFamily="34" charset="0"/>
              </a:rPr>
              <a:t>«</a:t>
            </a:r>
            <a:r>
              <a:rPr lang="ru-RU" sz="2800" b="1" dirty="0" err="1" smtClean="0">
                <a:solidFill>
                  <a:schemeClr val="tx2"/>
                </a:solidFill>
                <a:cs typeface="Calibri" pitchFamily="34" charset="0"/>
              </a:rPr>
              <a:t>Меним</a:t>
            </a:r>
            <a:r>
              <a:rPr lang="ru-RU" sz="2800" b="1" dirty="0" smtClean="0">
                <a:solidFill>
                  <a:schemeClr val="tx2"/>
                </a:solidFill>
                <a:cs typeface="Calibri" pitchFamily="34" charset="0"/>
              </a:rPr>
              <a:t> </a:t>
            </a:r>
            <a:r>
              <a:rPr lang="ru-RU" sz="2800" b="1" dirty="0" err="1" smtClean="0">
                <a:solidFill>
                  <a:schemeClr val="tx2"/>
                </a:solidFill>
                <a:cs typeface="Calibri" pitchFamily="34" charset="0"/>
              </a:rPr>
              <a:t>зенаатым</a:t>
            </a:r>
            <a:r>
              <a:rPr lang="ru-RU" sz="2800" b="1" dirty="0" smtClean="0">
                <a:solidFill>
                  <a:schemeClr val="tx2"/>
                </a:solidFill>
                <a:cs typeface="Calibri" pitchFamily="34" charset="0"/>
              </a:rPr>
              <a:t> – </a:t>
            </a:r>
            <a:r>
              <a:rPr lang="ru-RU" sz="2800" b="1" dirty="0" err="1" smtClean="0">
                <a:solidFill>
                  <a:schemeClr val="tx2"/>
                </a:solidFill>
                <a:cs typeface="Calibri" pitchFamily="34" charset="0"/>
              </a:rPr>
              <a:t>меним</a:t>
            </a:r>
            <a:r>
              <a:rPr lang="ru-RU" sz="2800" b="1" dirty="0" smtClean="0">
                <a:solidFill>
                  <a:schemeClr val="tx2"/>
                </a:solidFill>
                <a:cs typeface="Calibri" pitchFamily="34" charset="0"/>
              </a:rPr>
              <a:t> </a:t>
            </a:r>
            <a:r>
              <a:rPr lang="ru-RU" sz="2800" b="1" dirty="0" err="1" smtClean="0">
                <a:solidFill>
                  <a:schemeClr val="tx2"/>
                </a:solidFill>
                <a:cs typeface="Calibri" pitchFamily="34" charset="0"/>
              </a:rPr>
              <a:t>келеджегим</a:t>
            </a:r>
            <a:r>
              <a:rPr lang="ru-RU" sz="2800" b="1" dirty="0" smtClean="0">
                <a:solidFill>
                  <a:schemeClr val="tx2"/>
                </a:solidFill>
                <a:cs typeface="Calibri" pitchFamily="34" charset="0"/>
              </a:rPr>
              <a:t>»</a:t>
            </a:r>
            <a:endParaRPr lang="ru-RU" sz="2800" b="1" dirty="0" smtClean="0">
              <a:cs typeface="Calibri" pitchFamily="34" charset="0"/>
            </a:endParaRPr>
          </a:p>
          <a:p>
            <a:pPr algn="ctr" eaLnBrk="1" hangingPunct="1"/>
            <a:r>
              <a:rPr lang="ru-RU" sz="2800" b="1" dirty="0" smtClean="0">
                <a:solidFill>
                  <a:schemeClr val="tx2"/>
                </a:solidFill>
                <a:cs typeface="Calibri" pitchFamily="34" charset="0"/>
              </a:rPr>
              <a:t>«</a:t>
            </a:r>
            <a:r>
              <a:rPr lang="ru-RU" sz="2800" b="1" dirty="0" smtClean="0">
                <a:solidFill>
                  <a:schemeClr val="tx2"/>
                </a:solidFill>
                <a:cs typeface="Calibri" pitchFamily="34" charset="0"/>
              </a:rPr>
              <a:t>Моя профессия </a:t>
            </a:r>
            <a:r>
              <a:rPr lang="ru-RU" sz="2800" b="1" dirty="0" smtClean="0">
                <a:solidFill>
                  <a:schemeClr val="tx2"/>
                </a:solidFill>
                <a:cs typeface="Calibri" pitchFamily="34" charset="0"/>
              </a:rPr>
              <a:t>– </a:t>
            </a:r>
            <a:r>
              <a:rPr lang="ru-RU" sz="2800" b="1" dirty="0" smtClean="0">
                <a:solidFill>
                  <a:schemeClr val="tx2"/>
                </a:solidFill>
                <a:cs typeface="Calibri" pitchFamily="34" charset="0"/>
              </a:rPr>
              <a:t>моё будущее». </a:t>
            </a:r>
            <a:endParaRPr lang="ru-RU" sz="2800" b="1" dirty="0" smtClean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825" y="2133600"/>
            <a:ext cx="8713788" cy="2568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Проектное задание: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"/>
              <a:defRPr/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информация о содержании и условиях труда в профессии; 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"/>
              <a:defRPr/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условия и особенности ее получения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;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"/>
              <a:defRPr/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информация о востребованности профессии на рынке труда, 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"/>
              <a:defRPr/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перспективы развития себя в этой профессии и любая другая полезная информация (знаменитые личности в этой профессии, интересные факты и </a:t>
            </a:r>
            <a:r>
              <a:rPr lang="ru-RU" sz="2000" b="1" dirty="0" err="1">
                <a:latin typeface="Times New Roman"/>
                <a:ea typeface="Calibri"/>
                <a:cs typeface="Times New Roman"/>
              </a:rPr>
              <a:t>тд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)</a:t>
            </a:r>
            <a:endParaRPr lang="ru-RU" sz="2000" b="1" dirty="0">
              <a:latin typeface="Calibri"/>
              <a:ea typeface="Calibri"/>
              <a:cs typeface="Times New Roman"/>
            </a:endParaRPr>
          </a:p>
        </p:txBody>
      </p:sp>
      <p:grpSp>
        <p:nvGrpSpPr>
          <p:cNvPr id="10245" name="Group 17"/>
          <p:cNvGrpSpPr>
            <a:grpSpLocks/>
          </p:cNvGrpSpPr>
          <p:nvPr/>
        </p:nvGrpSpPr>
        <p:grpSpPr bwMode="auto">
          <a:xfrm>
            <a:off x="6372225" y="5786438"/>
            <a:ext cx="2303463" cy="955675"/>
            <a:chOff x="234" y="2089"/>
            <a:chExt cx="1193" cy="828"/>
          </a:xfrm>
        </p:grpSpPr>
        <p:pic>
          <p:nvPicPr>
            <p:cNvPr id="10264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4" y="2089"/>
              <a:ext cx="1193" cy="8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9" name="Text Box 19"/>
            <p:cNvSpPr txBox="1">
              <a:spLocks noChangeArrowheads="1"/>
            </p:cNvSpPr>
            <p:nvPr/>
          </p:nvSpPr>
          <p:spPr bwMode="auto">
            <a:xfrm>
              <a:off x="348" y="2193"/>
              <a:ext cx="968" cy="608"/>
            </a:xfrm>
            <a:prstGeom prst="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Times New Roman"/>
                  <a:ea typeface="Calibri"/>
                  <a:cs typeface="Times New Roman"/>
                </a:rPr>
                <a:t>видеоролик</a:t>
              </a:r>
              <a:endParaRPr lang="ru-RU" sz="2000" b="1" dirty="0" smtClean="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10246" name="Group 17"/>
          <p:cNvGrpSpPr>
            <a:grpSpLocks/>
          </p:cNvGrpSpPr>
          <p:nvPr/>
        </p:nvGrpSpPr>
        <p:grpSpPr bwMode="auto">
          <a:xfrm>
            <a:off x="3563938" y="5837238"/>
            <a:ext cx="2303462" cy="954087"/>
            <a:chOff x="234" y="2089"/>
            <a:chExt cx="1193" cy="828"/>
          </a:xfrm>
        </p:grpSpPr>
        <p:pic>
          <p:nvPicPr>
            <p:cNvPr id="10260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4" y="2089"/>
              <a:ext cx="1193" cy="8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2" name="Text Box 19"/>
            <p:cNvSpPr txBox="1">
              <a:spLocks noChangeArrowheads="1"/>
            </p:cNvSpPr>
            <p:nvPr/>
          </p:nvSpPr>
          <p:spPr bwMode="auto">
            <a:xfrm>
              <a:off x="348" y="2193"/>
              <a:ext cx="968" cy="608"/>
            </a:xfrm>
            <a:prstGeom prst="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>
                <a:lnSpc>
                  <a:spcPct val="115000"/>
                </a:lnSpc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Times New Roman"/>
                  <a:ea typeface="Calibri"/>
                  <a:cs typeface="Times New Roman"/>
                </a:rPr>
                <a:t>буклет</a:t>
              </a:r>
              <a:endParaRPr lang="ru-RU" sz="1600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0247" name="Group 17"/>
          <p:cNvGrpSpPr>
            <a:grpSpLocks/>
          </p:cNvGrpSpPr>
          <p:nvPr/>
        </p:nvGrpSpPr>
        <p:grpSpPr bwMode="auto">
          <a:xfrm>
            <a:off x="395288" y="5805488"/>
            <a:ext cx="2305050" cy="954087"/>
            <a:chOff x="234" y="2089"/>
            <a:chExt cx="1193" cy="828"/>
          </a:xfrm>
        </p:grpSpPr>
        <p:pic>
          <p:nvPicPr>
            <p:cNvPr id="10256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4" y="2089"/>
              <a:ext cx="1193" cy="8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348" y="2193"/>
              <a:ext cx="968" cy="608"/>
            </a:xfrm>
            <a:prstGeom prst="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Times New Roman"/>
                  <a:ea typeface="Calibri"/>
                  <a:cs typeface="Times New Roman"/>
                </a:rPr>
                <a:t>презентация</a:t>
              </a:r>
              <a:endParaRPr lang="ru-RU" sz="2000" b="1" dirty="0" smtClean="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10248" name="Group 17"/>
          <p:cNvGrpSpPr>
            <a:grpSpLocks/>
          </p:cNvGrpSpPr>
          <p:nvPr/>
        </p:nvGrpSpPr>
        <p:grpSpPr bwMode="auto">
          <a:xfrm>
            <a:off x="3455988" y="4581525"/>
            <a:ext cx="2303462" cy="954088"/>
            <a:chOff x="234" y="2143"/>
            <a:chExt cx="1193" cy="828"/>
          </a:xfrm>
        </p:grpSpPr>
        <p:pic>
          <p:nvPicPr>
            <p:cNvPr id="10252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4" y="2143"/>
              <a:ext cx="1193" cy="8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348" y="2193"/>
              <a:ext cx="968" cy="608"/>
            </a:xfrm>
            <a:prstGeom prst="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ru-RU" dirty="0" smtClean="0">
                  <a:solidFill>
                    <a:schemeClr val="tx1"/>
                  </a:solidFill>
                  <a:latin typeface="Times New Roman"/>
                  <a:ea typeface="Calibri"/>
                  <a:cs typeface="Times New Roman"/>
                </a:rPr>
                <a:t>РЕЗУЛЬТАТ</a:t>
              </a:r>
              <a:endParaRPr lang="ru-RU" dirty="0" smtClean="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cxnSp>
        <p:nvCxnSpPr>
          <p:cNvPr id="20" name="Прямая со стрелкой 19"/>
          <p:cNvCxnSpPr>
            <a:stCxn id="0" idx="1"/>
          </p:cNvCxnSpPr>
          <p:nvPr/>
        </p:nvCxnSpPr>
        <p:spPr>
          <a:xfrm flipH="1">
            <a:off x="1908175" y="5057775"/>
            <a:ext cx="1547813" cy="674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0" idx="3"/>
          </p:cNvCxnSpPr>
          <p:nvPr/>
        </p:nvCxnSpPr>
        <p:spPr>
          <a:xfrm>
            <a:off x="5759450" y="5057775"/>
            <a:ext cx="1549400" cy="674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0" idx="2"/>
          </p:cNvCxnSpPr>
          <p:nvPr/>
        </p:nvCxnSpPr>
        <p:spPr>
          <a:xfrm>
            <a:off x="4608513" y="5535613"/>
            <a:ext cx="0" cy="250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Пакет документов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611188" y="2060575"/>
            <a:ext cx="78486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 sz="2400" b="1">
                <a:cs typeface="Times New Roman" pitchFamily="18" charset="0"/>
              </a:rPr>
              <a:t>Памятка по работе с проектом.</a:t>
            </a:r>
            <a:endParaRPr lang="ru-RU" sz="2400" b="1"/>
          </a:p>
          <a:p>
            <a:pPr marL="342900" indent="-342900" algn="just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 sz="2400" b="1">
                <a:cs typeface="Times New Roman" pitchFamily="18" charset="0"/>
              </a:rPr>
              <a:t>Требования к оформлению проекта.</a:t>
            </a:r>
            <a:endParaRPr lang="ru-RU" sz="2400" b="1"/>
          </a:p>
          <a:p>
            <a:pPr marL="342900" indent="-342900" algn="just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 sz="2400" b="1">
                <a:cs typeface="Times New Roman" pitchFamily="18" charset="0"/>
              </a:rPr>
              <a:t>Правила организации материала в презентации.</a:t>
            </a:r>
            <a:endParaRPr lang="ru-RU" sz="2400" b="1"/>
          </a:p>
          <a:p>
            <a:pPr marL="342900" indent="-342900" algn="just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 sz="2400" b="1">
                <a:cs typeface="Times New Roman" pitchFamily="18" charset="0"/>
              </a:rPr>
              <a:t>Критерии оценивания проекта (портфолио, защита).</a:t>
            </a:r>
            <a:endParaRPr lang="ru-RU" sz="2400" b="1"/>
          </a:p>
          <a:p>
            <a:pPr marL="342900" indent="-342900" algn="just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 sz="2400" b="1">
                <a:cs typeface="Times New Roman" pitchFamily="18" charset="0"/>
              </a:rPr>
              <a:t>График консультационных дней.</a:t>
            </a:r>
            <a:endParaRPr lang="ru-RU" sz="2400" b="1"/>
          </a:p>
          <a:p>
            <a:pPr marL="342900" indent="-342900" algn="just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 sz="2400" b="1">
                <a:cs typeface="Times New Roman" pitchFamily="18" charset="0"/>
              </a:rPr>
              <a:t>Паспорт проектной работы.</a:t>
            </a:r>
            <a:endParaRPr lang="ru-RU" sz="24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 оформления «Пульсация»">
  <a:themeElements>
    <a:clrScheme name="Тема Office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«Пульсация»</Template>
  <TotalTime>633</TotalTime>
  <Words>961</Words>
  <Application>Microsoft Office PowerPoint</Application>
  <PresentationFormat>Экран (4:3)</PresentationFormat>
  <Paragraphs>141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Times New Roman</vt:lpstr>
      <vt:lpstr>Arial</vt:lpstr>
      <vt:lpstr>Calibri</vt:lpstr>
      <vt:lpstr>Symbol</vt:lpstr>
      <vt:lpstr>Arial Unicode MS</vt:lpstr>
      <vt:lpstr>Шаблон оформления «Пульсация»</vt:lpstr>
      <vt:lpstr>                   МУНИЦИПАЛЬНОЕ БЮДЖЕТНОЕ ОБЩЕОБРАЗОВАТЕЛЬНОЕ УЧРЕЖДЕНИЕ               «ТУРГЕНЕВСКАЯ СРЕДНЯЯ ОБЩЕОБРАЗОВАТЕЛЬНОЕ ШКОЛА»  БАХЧИСАРАЙСКОГО РАЙОНА РЕСПУБЛИКИ КРЫМ                  </vt:lpstr>
      <vt:lpstr>Учитель крымскотатарского языка и литературы в работе сталкивается с серьёзными проблемами, среди которых можно выделить следующие: </vt:lpstr>
      <vt:lpstr> Задачи: - изучить теоретические основы проектного   метода; - проанализировать опыт педагогического сообщества по данной теме; - исследовать принципы организации проектной деятельности; - разработать технологию применения метода на уроках крымскотатарского языка и литературы. </vt:lpstr>
      <vt:lpstr>Теоретическая база </vt:lpstr>
      <vt:lpstr>Классификация проектов</vt:lpstr>
      <vt:lpstr>Классификация проектов по доминирующей деятельности </vt:lpstr>
      <vt:lpstr>Примерные темы исследовательских проектов по литературе</vt:lpstr>
      <vt:lpstr>КРЫМСКОТАТАРский язык </vt:lpstr>
      <vt:lpstr>Пакет документов</vt:lpstr>
      <vt:lpstr>ЭТАПЫ РАБОТЫ </vt:lpstr>
      <vt:lpstr>ЭТАПЫ РАБОТЫ </vt:lpstr>
      <vt:lpstr>Слайд 12</vt:lpstr>
      <vt:lpstr>Слайд 13</vt:lpstr>
      <vt:lpstr>прогнозируемый результат</vt:lpstr>
      <vt:lpstr>СПИСОК  ИСПОЛЬЗУЕМОЙ 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Тургеневская СОШ</cp:lastModifiedBy>
  <cp:revision>48</cp:revision>
  <dcterms:created xsi:type="dcterms:W3CDTF">2016-10-18T11:09:08Z</dcterms:created>
  <dcterms:modified xsi:type="dcterms:W3CDTF">2020-11-03T07:27:02Z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TC010690581049</vt:lpwstr>
  </property>
</Properties>
</file>