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CE8BA-6A25-48FE-BA29-E8E0DCA44239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93DD9-5F7F-49E6-933F-EB3D19A5AC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37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93DD9-5F7F-49E6-933F-EB3D19A5AC2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16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нашего посёлка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6176" y="332656"/>
            <a:ext cx="2584376" cy="43204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Приложение № 1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20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Школа п. Рождественский в настоящем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97862"/>
            <a:ext cx="6768752" cy="431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5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/>
              <a:t>Детский сад п. </a:t>
            </a:r>
            <a:r>
              <a:rPr lang="ru-RU" smtClean="0"/>
              <a:t>Рождественский</a:t>
            </a:r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3502"/>
            <a:ext cx="8064896" cy="477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466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Центр посёлка в настоящем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27595"/>
            <a:ext cx="6984776" cy="524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62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Строительство современного храма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37668"/>
            <a:ext cx="4824536" cy="521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53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874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Наш посёлок в 50-60-е годы</a:t>
            </a:r>
            <a:endParaRPr lang="ru-RU" dirty="0"/>
          </a:p>
        </p:txBody>
      </p:sp>
      <p:pic>
        <p:nvPicPr>
          <p:cNvPr id="1026" name="Picture 2" descr="E:\Фото поселок\Поселок 50 - 60 гг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00163"/>
            <a:ext cx="6192688" cy="482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0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Рождественская семилетняя школа</a:t>
            </a:r>
            <a:endParaRPr lang="ru-RU" dirty="0"/>
          </a:p>
        </p:txBody>
      </p:sp>
      <p:pic>
        <p:nvPicPr>
          <p:cNvPr id="1026" name="Picture 2" descr="E:\Фото поселок\Рождеств. семилетняя 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38" y="1280166"/>
            <a:ext cx="7141553" cy="470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43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Детские ясли-сад в </a:t>
            </a:r>
            <a:r>
              <a:rPr lang="ru-RU" smtClean="0"/>
              <a:t>50-60-е годы</a:t>
            </a:r>
            <a:endParaRPr lang="ru-RU"/>
          </a:p>
        </p:txBody>
      </p:sp>
      <p:pic>
        <p:nvPicPr>
          <p:cNvPr id="1026" name="Picture 2" descr="E:\Фото поселок\Детские ясли 50-х гг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832" y="1214330"/>
            <a:ext cx="5990496" cy="491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51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Столовая, построенная в конце 50-х годов</a:t>
            </a:r>
            <a:endParaRPr lang="ru-RU" dirty="0"/>
          </a:p>
        </p:txBody>
      </p:sp>
      <p:pic>
        <p:nvPicPr>
          <p:cNvPr id="1026" name="Picture 2" descr="E:\Фото поселок\Столовая построенаи в конце 50-х гг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210" y="1600200"/>
            <a:ext cx="606958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94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Снос бараков в 50-е годы</a:t>
            </a:r>
            <a:endParaRPr lang="ru-RU" dirty="0"/>
          </a:p>
        </p:txBody>
      </p:sp>
      <p:pic>
        <p:nvPicPr>
          <p:cNvPr id="1026" name="Picture 2" descr="E:\Фото поселок\снос бараков 50-е год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13132"/>
            <a:ext cx="6768752" cy="469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52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Снос старых домов </a:t>
            </a:r>
            <a:r>
              <a:rPr lang="ru-RU" smtClean="0"/>
              <a:t>и строительство новых</a:t>
            </a:r>
            <a:endParaRPr lang="ru-RU" dirty="0"/>
          </a:p>
        </p:txBody>
      </p:sp>
      <p:pic>
        <p:nvPicPr>
          <p:cNvPr id="1026" name="Picture 2" descr="E:\Фото поселок\Разрушение старого поселка и построение нов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17422"/>
            <a:ext cx="6480720" cy="436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3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Строительство нового дома</a:t>
            </a:r>
            <a:endParaRPr lang="ru-RU" dirty="0"/>
          </a:p>
        </p:txBody>
      </p:sp>
      <p:pic>
        <p:nvPicPr>
          <p:cNvPr id="1026" name="Picture 2" descr="E:\Фото поселок\Строительство многоэтаж. дом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44" y="1308318"/>
            <a:ext cx="6818940" cy="453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94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 посёлок в настоящем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57813"/>
            <a:ext cx="6408711" cy="4643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3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67</Words>
  <Application>Microsoft Office PowerPoint</Application>
  <PresentationFormat>Экран (4:3)</PresentationFormat>
  <Paragraphs>17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История нашего посёлка</vt:lpstr>
      <vt:lpstr>Наш посёлок в 50-60-е годы</vt:lpstr>
      <vt:lpstr>Рождественская семилетняя школа</vt:lpstr>
      <vt:lpstr>Детские ясли-сад в 50-60-е годы</vt:lpstr>
      <vt:lpstr>Столовая, построенная в конце 50-х годов</vt:lpstr>
      <vt:lpstr>Снос бараков в 50-е годы</vt:lpstr>
      <vt:lpstr>Снос старых домов и строительство новых</vt:lpstr>
      <vt:lpstr>Строительство нового дома</vt:lpstr>
      <vt:lpstr>Наш посёлок в настоящем</vt:lpstr>
      <vt:lpstr>Школа п. Рождественский в настоящем</vt:lpstr>
      <vt:lpstr>Детский сад п. Рождественский</vt:lpstr>
      <vt:lpstr>Центр посёлка в настоящем</vt:lpstr>
      <vt:lpstr>Строительство современного храма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нашего посёлка</dc:title>
  <dc:creator>Елена</dc:creator>
  <cp:lastModifiedBy>Елена</cp:lastModifiedBy>
  <cp:revision>13</cp:revision>
  <dcterms:created xsi:type="dcterms:W3CDTF">2014-11-23T16:59:41Z</dcterms:created>
  <dcterms:modified xsi:type="dcterms:W3CDTF">2014-11-24T18:13:01Z</dcterms:modified>
</cp:coreProperties>
</file>