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10" r:id="rId2"/>
    <p:sldId id="298" r:id="rId3"/>
    <p:sldId id="307" r:id="rId4"/>
    <p:sldId id="301" r:id="rId5"/>
    <p:sldId id="302" r:id="rId6"/>
    <p:sldId id="303" r:id="rId7"/>
    <p:sldId id="304" r:id="rId8"/>
    <p:sldId id="305" r:id="rId9"/>
    <p:sldId id="306" r:id="rId10"/>
    <p:sldId id="299" r:id="rId11"/>
    <p:sldId id="30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27">
          <p15:clr>
            <a:srgbClr val="A4A3A4"/>
          </p15:clr>
        </p15:guide>
        <p15:guide id="2" pos="20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ktor Popov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CC"/>
    <a:srgbClr val="FFCCFF"/>
    <a:srgbClr val="FF0000"/>
    <a:srgbClr val="DDD9C3"/>
    <a:srgbClr val="00FF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8" autoAdjust="0"/>
    <p:restoredTop sz="96271" autoAdjust="0"/>
  </p:normalViewPr>
  <p:slideViewPr>
    <p:cSldViewPr showGuides="1">
      <p:cViewPr varScale="1">
        <p:scale>
          <a:sx n="67" d="100"/>
          <a:sy n="67" d="100"/>
        </p:scale>
        <p:origin x="-1380" y="-132"/>
      </p:cViewPr>
      <p:guideLst>
        <p:guide orient="horz" pos="527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C404E-91C9-4994-9A20-485DC088BBD4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B8F6B-01D6-48F1-83FF-738F4F93C2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3556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AA35B-AF47-4427-847F-CAC931E0E279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408CA-4848-48AE-9A36-2A6C1824B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502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  <p:pic>
        <p:nvPicPr>
          <p:cNvPr id="13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015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55457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86889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436145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05425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435668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29461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110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5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247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02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40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/>
              <a:t>17.05.2023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81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/>
              <a:t>17.05.2023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7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/>
              <a:t>17.05.2023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35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521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/>
              <a:t>17.05.2023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23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60410E3-53AA-452B-B355-0F8DAED3579C}" type="datetime1">
              <a:rPr lang="ru-RU" smtClean="0"/>
              <a:t>17.05.2023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4582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56;&#1054;&#1051;&#1048;&#1050;&#1048;\2%20(online-video-cutter.com).mp4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file:///C:\Users\user\Desktop\&#1056;&#1054;&#1051;&#1048;&#1050;&#1048;\1.1.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user\Desktop\&#1056;&#1054;&#1051;&#1048;&#1050;&#1048;\1.3..mp4" TargetMode="External"/><Relationship Id="rId4" Type="http://schemas.openxmlformats.org/officeDocument/2006/relationships/hyperlink" Target="file:///C:\Users\user\Desktop\&#1056;&#1054;&#1051;&#1048;&#1050;&#1048;\1.2.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83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2400"/>
            <a:ext cx="6554867" cy="1095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№2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10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59" y="1107800"/>
            <a:ext cx="7908574" cy="4912000"/>
          </a:xfrm>
          <a:prstGeom prst="rect">
            <a:avLst/>
          </a:prstGeom>
        </p:spPr>
      </p:pic>
      <p:sp>
        <p:nvSpPr>
          <p:cNvPr id="6" name="Управляющая кнопка: фильм 5">
            <a:hlinkClick r:id="rId3" action="ppaction://hlinkfile" highlightClick="1"/>
          </p:cNvPr>
          <p:cNvSpPr/>
          <p:nvPr/>
        </p:nvSpPr>
        <p:spPr>
          <a:xfrm>
            <a:off x="223460" y="6035254"/>
            <a:ext cx="541547" cy="621459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09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11</a:t>
            </a:fld>
            <a:endParaRPr lang="ru-RU"/>
          </a:p>
        </p:txBody>
      </p:sp>
      <p:pic>
        <p:nvPicPr>
          <p:cNvPr id="1027" name="Picture 3" descr="F:\Разговор о важном 23.01.23\РОЛИКИ\bezopasnost-v-seti0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33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068" y="-50068"/>
            <a:ext cx="7530988" cy="12468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№1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2</a:t>
            </a:fld>
            <a:endParaRPr lang="ru-RU"/>
          </a:p>
        </p:txBody>
      </p:sp>
      <p:sp>
        <p:nvSpPr>
          <p:cNvPr id="7" name="Управляющая кнопка: фильм 6">
            <a:hlinkClick r:id="rId2" action="ppaction://hlinkfile" highlightClick="1"/>
          </p:cNvPr>
          <p:cNvSpPr/>
          <p:nvPr/>
        </p:nvSpPr>
        <p:spPr>
          <a:xfrm>
            <a:off x="513731" y="5642421"/>
            <a:ext cx="1042416" cy="104241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20" y="1016732"/>
            <a:ext cx="7664656" cy="4563697"/>
          </a:xfrm>
          <a:prstGeom prst="rect">
            <a:avLst/>
          </a:prstGeom>
        </p:spPr>
      </p:pic>
      <p:sp>
        <p:nvSpPr>
          <p:cNvPr id="9" name="Управляющая кнопка: фильм 8">
            <a:hlinkClick r:id="rId4" action="ppaction://hlinkfile" highlightClick="1"/>
          </p:cNvPr>
          <p:cNvSpPr/>
          <p:nvPr/>
        </p:nvSpPr>
        <p:spPr>
          <a:xfrm>
            <a:off x="2015716" y="5642421"/>
            <a:ext cx="1042416" cy="104241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фильм 9">
            <a:hlinkClick r:id="rId5" action="ppaction://hlinkfile" highlightClick="1"/>
          </p:cNvPr>
          <p:cNvSpPr/>
          <p:nvPr/>
        </p:nvSpPr>
        <p:spPr>
          <a:xfrm>
            <a:off x="3517701" y="5642421"/>
            <a:ext cx="1042416" cy="104241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67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9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212" y="2585059"/>
            <a:ext cx="3217096" cy="45365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441" y="2492896"/>
            <a:ext cx="3604771" cy="43651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180528" y="-135396"/>
            <a:ext cx="4727587" cy="308721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4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72714" y="2837069"/>
            <a:ext cx="4340558" cy="40324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7059" y="-135396"/>
            <a:ext cx="4823780" cy="275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5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4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6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528" y="-207404"/>
            <a:ext cx="9576556" cy="73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3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7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8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46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9</a:t>
            </a:fld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3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4662</TotalTime>
  <Words>17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правила безопасности в интернете</dc:title>
  <dc:creator>1</dc:creator>
  <cp:lastModifiedBy>Packard Bell</cp:lastModifiedBy>
  <cp:revision>345</cp:revision>
  <dcterms:created xsi:type="dcterms:W3CDTF">2013-06-12T12:13:19Z</dcterms:created>
  <dcterms:modified xsi:type="dcterms:W3CDTF">2023-05-17T21:32:28Z</dcterms:modified>
</cp:coreProperties>
</file>