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fntdata" ContentType="application/x-fontdata"/>
  <Default Extension="bmp" ContentType="image/bmp"/>
  <Default Extension="jpeg" ContentType="image/jpeg"/>
  <Default Extension="png" ContentType="image/png"/>
  <Default Extension="gif" ContentType="image/gif"/>
  <Default Extension="tif" ContentType="image/tif"/>
  <Default Extension="emf" ContentType="image/x-emf"/>
  <Default Extension="wmf" ContentType="image/x-wmf"/>
  <Default Extension="pct" ContentType="image/pct"/>
  <Default Extension="pcx" ContentType="image/pcx"/>
  <Default Extension="tga" ContentType="image/tga"/>
  <Default Extension="svg" ContentType="image/svg+xml"/>
  <Default Extension="avi" ContentType="video/avi"/>
  <Default Extension="wmv" ContentType="video/wmv"/>
  <Default Extension="mpg" ContentType="video/mpeg"/>
  <Default Extension="mpeg" ContentType="video/mpeg"/>
  <Default Extension="mp2" ContentType="video/mpeg"/>
  <Default Extension="mp4" ContentType="video/mpeg"/>
  <Default Extension="wma" ContentType="audio/x-ms-wma"/>
  <Default Extension="mid" ContentType="audio/unknown"/>
  <Default Extension="midi" ContentType="audio/unknown"/>
  <Default Extension="rmi" ContentType="audio/unknown"/>
  <Default Extension="mp3" ContentType="audio/unknown"/>
  <Default Extension="wav" ContentType="audio/wav"/>
  <Default Extension="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</Types>
</file>

<file path=_rels/.rels><?xml version="1.0" encoding="UTF-8" standalone="yes" 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dMasterIdLst>
    <p:sldMasterId id="2147483648" r:id="rId5"/>
  </p:sldMasterIdLst>
  <p:sldIdLst>
    <p:sldId id="256" r:id="rId6"/>
    <p:sldId id="258" r:id="rId7"/>
    <p:sldId id="257" r:id="rId8"/>
    <p:sldId id="283" r:id="rId9"/>
    <p:sldId id="284" r:id="rId10"/>
    <p:sldId id="285" r:id="rId11"/>
    <p:sldId id="263" r:id="rId12"/>
    <p:sldId id="286" r:id="rId13"/>
    <p:sldId id="261" r:id="rId14"/>
    <p:sldId id="264" r:id="rId15"/>
    <p:sldId id="259" r:id="rId16"/>
    <p:sldId id="287" r:id="rId17"/>
    <p:sldId id="262" r:id="rId18"/>
    <p:sldId id="266" r:id="rId19"/>
    <p:sldId id="265" r:id="rId20"/>
    <p:sldId id="267" r:id="rId21"/>
    <p:sldId id="288" r:id="rId22"/>
    <p:sldId id="289" r:id="rId23"/>
    <p:sldId id="290" r:id="rId24"/>
    <p:sldId id="275" r:id="rId25"/>
    <p:sldId id="276" r:id="rId26"/>
    <p:sldId id="268" r:id="rId27"/>
    <p:sldId id="270" r:id="rId28"/>
    <p:sldId id="273" r:id="rId29"/>
    <p:sldId id="274" r:id="rId30"/>
    <p:sldId id="279" r:id="rId31"/>
  </p:sldIdLst>
  <p:sldSz cx="9144000" cy="6858000"/>
  <p:notesSz cx="6858000" cy="9144000"/>
  <p:defaultText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5pPr>
    <a:lvl6pPr marL="22860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6pPr>
    <a:lvl7pPr marL="2743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7pPr>
    <a:lvl8pPr marL="3200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8pPr>
    <a:lvl9pPr marL="3657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cap="none" spc="0" baseline="0">
        <a:solidFill>
          <a:schemeClr val="tx1"/>
        </a:solidFill>
        <a:effectLst/>
        <a:latin typeface="Calibri" pitchFamily="2" charset="-52"/>
        <a:ea typeface="Calibri" pitchFamily="2" charset="-52"/>
        <a:cs typeface="Calibri" pitchFamily="2" charset="-52"/>
      </a:defRPr>
    </a:lvl9pPr>
  </p:defaultTextStyle>
</p:presentation>
</file>

<file path=ppt/presProps.xml><?xml version="1.0" encoding="utf-8"?>
<p:presentation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howPr showNarration="1">
    <p:penClr>
      <a:srgbClr val="0000FF"/>
    </p:penClr>
  </p:showPr>
  <p:extLst>
    <p:ext uri="smNativeData">
      <pr:smAppRevision xmlns:pr="smNativeData" xmlns="smNativeData" dt="1769084577" val="1068" revOS="4"/>
      <pr:smFileRevision xmlns:pr="smNativeData" xmlns="smNativeData" dt="1769084577" val="0"/>
      <pr:guideOptions xmlns:pr="smNativeData" xmlns="smNativeData" dt="1769084577" snapToGrid="1" snapToBorders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slideViewPr>
    <p:cSldViewPr>
      <p:cViewPr varScale="1">
        <p:scale>
          <a:sx n="86" d="100"/>
          <a:sy n="86" d="100"/>
        </p:scale>
        <p:origin x="538" y="216"/>
      </p:cViewPr>
      <p:guideLst x="0" y="0"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sorterViewPr>
    <p:cViewPr>
      <p:scale>
        <a:sx n="20" d="100"/>
        <a:sy n="20" d="100"/>
      </p:scale>
      <p:origin x="0" y="0"/>
    </p:cViewPr>
  </p:sorterViewPr>
  <p:notesViewPr>
    <p:cSldViewPr>
      <p:cViewPr>
        <p:scale>
          <a:sx n="86" d="100"/>
          <a:sy n="86" d="100"/>
        </p:scale>
        <p:origin x="538" y="216"/>
      </p:cViewPr>
    </p:cSldViewPr>
  </p:notesViewPr>
  <p:gridSpacing cx="73477120" cy="73477120"/>
</p:viewPr>
</file>

<file path=ppt/_rels/presentation.xml.rels><?xml version="1.0" encoding="UTF-8" standalone="yes" 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tableStyles" Target="tableStyles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/Relationships>
</file>

<file path=ppt/slideLayouts/_rels/slideLayout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AQAABsNAAAINAAAJhYAABAAAAAmAAAACAAAAAEAAAAAAAAA"/>
              </a:ext>
            </a:extLst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Подзаголовок 2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cAgAAOgXAADQLwAAsCIAABAAAAAmAAAACAAAAAGAAAAAAAAA"/>
              </a:ext>
            </a:extLst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lang="ru-ru" cap="none">
                <a:solidFill>
                  <a:srgbClr val="8C8C8C"/>
                </a:solidFill>
              </a:defRPr>
            </a:lvl1pPr>
            <a:lvl2pPr marL="457200" indent="0" algn="ctr">
              <a:buNone/>
              <a:defRPr lang="ru-ru" cap="none">
                <a:solidFill>
                  <a:srgbClr val="8C8C8C"/>
                </a:solidFill>
              </a:defRPr>
            </a:lvl2pPr>
            <a:lvl3pPr marL="914400" indent="0" algn="ctr">
              <a:buNone/>
              <a:defRPr lang="ru-ru" cap="none">
                <a:solidFill>
                  <a:srgbClr val="8C8C8C"/>
                </a:solidFill>
              </a:defRPr>
            </a:lvl3pPr>
            <a:lvl4pPr marL="1371600" indent="0" algn="ctr">
              <a:buNone/>
              <a:defRPr lang="ru-ru" cap="none">
                <a:solidFill>
                  <a:srgbClr val="8C8C8C"/>
                </a:solidFill>
              </a:defRPr>
            </a:lvl4pPr>
            <a:lvl5pPr marL="1828800" indent="0" algn="ctr">
              <a:buNone/>
              <a:defRPr lang="ru-ru" cap="none">
                <a:solidFill>
                  <a:srgbClr val="8C8C8C"/>
                </a:solidFill>
              </a:defRPr>
            </a:lvl5pPr>
            <a:lvl6pPr marL="2286000" indent="0" algn="ctr">
              <a:buNone/>
              <a:defRPr lang="ru-ru" cap="none">
                <a:solidFill>
                  <a:srgbClr val="8C8C8C"/>
                </a:solidFill>
              </a:defRPr>
            </a:lvl6pPr>
            <a:lvl7pPr marL="2743200" indent="0" algn="ctr">
              <a:buNone/>
              <a:defRPr lang="ru-ru" cap="none">
                <a:solidFill>
                  <a:srgbClr val="8C8C8C"/>
                </a:solidFill>
              </a:defRPr>
            </a:lvl7pPr>
            <a:lvl8pPr marL="3200400" indent="0" algn="ctr">
              <a:buNone/>
              <a:defRPr lang="ru-ru" cap="none">
                <a:solidFill>
                  <a:srgbClr val="8C8C8C"/>
                </a:solidFill>
              </a:defRPr>
            </a:lvl8pPr>
            <a:lvl9pPr marL="3657600" indent="0" algn="ctr">
              <a:buNone/>
              <a:defRPr lang="ru-ru" cap="none">
                <a:solidFill>
                  <a:srgbClr val="8C8C8C"/>
                </a:solidFill>
              </a:defRPr>
            </a:lvl9pPr>
          </a:lstStyle>
          <a:p>
            <a:pPr>
              <a:defRPr lang="ru-ru"/>
            </a:pPr>
            <a:r>
              <a:t>Образец подзаголовка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E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BonAADwDw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1646E5F2-BCFB-1313-B5FE-4A46ABB0431F}" type="datetime1">
              <a:t/>
            </a:fld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E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MAABonAAAIJ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JwcHQ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UCgAABonAABwN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16468E0C-42FB-1378-B5FE-B42DC0B043E1}" type="slidenum">
              <a:t/>
            </a:fld>
          </a:p>
        </p:txBody>
      </p:sp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hf hdr="0" ftr="0"/>
</p:sldLayout>
</file>

<file path=ppt/slideLayouts/slideLayout10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AAAAAAQ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NgJAABwNQAAsCUAABAAAAAmAAAACAAAAAIAAAAAAAAA"/>
              </a:ext>
            </a:extLst>
          </p:cNvSpPr>
          <p:nvPr>
            <p:ph idx="1"/>
          </p:nvPr>
        </p:nvSpPr>
        <p:spPr/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Second level</a:t>
            </a:r>
          </a:p>
          <a:p>
            <a:pPr lvl="2">
              <a:defRPr lang="ru-ru"/>
            </a:pPr>
            <a:r>
              <a:t>Third level</a:t>
            </a:r>
          </a:p>
          <a:p>
            <a:pPr lvl="3">
              <a:defRPr lang="ru-ru"/>
            </a:pPr>
            <a:r>
              <a:t>Fourth level</a:t>
            </a:r>
          </a:p>
          <a:p>
            <a:pPr lvl="4">
              <a:defRPr lang="ru-ru"/>
            </a:pPr>
            <a:r>
              <a:t>Fifth level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BonAADwDw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1646FE5D-13FB-1308-B5FE-E55DB0B043B0}" type="datetime1">
              <a:t>10.06.2025</a:t>
            </a:fld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MAABonAAAIJ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UCgAABonAABwN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1646E936-78FB-131F-B5FE-8E4AA7B043DB}" type="slidenum">
              <a:t>‹#›</a:t>
            </a:fld>
          </a:p>
        </p:txBody>
      </p:sp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hf hdr="0" ftr="0"/>
</p:sldLayout>
</file>

<file path=ppt/slideLayouts/slideLayout11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Q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yCgAALEBAABwNQAAsCUAABAAAAAmAAAACAAAAAMAAAAAAAAA"/>
              </a:ext>
            </a:extLst>
          </p:cNvSpPr>
          <p:nvPr>
            <p:ph type="title"/>
          </p:nvPr>
        </p:nvSpPr>
        <p:spPr>
          <a:xfrm>
            <a:off x="6629400" y="274955"/>
            <a:ext cx="2057400" cy="5851525"/>
          </a:xfrm>
        </p:spPr>
        <p:txBody>
          <a:bodyPr vert="vert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AAAAAAQ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LEBAADYJwAAsCUAABAAAAAmAAAACAAAAAMAAAAAAAAA"/>
              </a:ext>
            </a:extLst>
          </p:cNvSpPr>
          <p:nvPr>
            <p:ph idx="1"/>
          </p:nvPr>
        </p:nvSpPr>
        <p:spPr>
          <a:xfrm>
            <a:off x="457200" y="274955"/>
            <a:ext cx="6019800" cy="5851525"/>
          </a:xfrm>
        </p:spPr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Second level</a:t>
            </a:r>
          </a:p>
          <a:p>
            <a:pPr lvl="2">
              <a:defRPr lang="ru-ru"/>
            </a:pPr>
            <a:r>
              <a:t>Third level</a:t>
            </a:r>
          </a:p>
          <a:p>
            <a:pPr lvl="3">
              <a:defRPr lang="ru-ru"/>
            </a:pPr>
            <a:r>
              <a:t>Fourth level</a:t>
            </a:r>
          </a:p>
          <a:p>
            <a:pPr lvl="4">
              <a:defRPr lang="ru-ru"/>
            </a:pPr>
            <a:r>
              <a:t>Fifth level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BonAADwDw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1646CC34-7AFB-133A-B5FE-8C6F82B043D9}" type="datetime1">
              <a:t>10.06.2025</a:t>
            </a:fld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MAABonAAAIJ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UCgAABonAABwN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16469BCD-83FB-136D-B5FE-7538D5B04320}" type="slidenum">
              <a:t>‹#›</a:t>
            </a:fld>
          </a:p>
        </p:txBody>
      </p:sp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hf hdr="0" ftr="0"/>
</p:sldLayout>
</file>

<file path=ppt/slideLayouts/slideLayout2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I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Содержимое 2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NgJAABwNQAAsCUAABAAAAAmAAAACAAAAAAAAAAAAAAA"/>
              </a:ext>
            </a:extLst>
          </p:cNvSpPr>
          <p:nvPr>
            <p:ph idx="1"/>
          </p:nvPr>
        </p:nvSpPr>
        <p:spPr/>
        <p:txBody>
          <a:bodyPr/>
          <a:lstStyle/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Second level</a:t>
            </a:r>
          </a:p>
          <a:p>
            <a:pPr lvl="2">
              <a:defRPr lang="ru-ru"/>
            </a:pPr>
            <a:r>
              <a:t>Third level</a:t>
            </a:r>
          </a:p>
          <a:p>
            <a:pPr lvl="3">
              <a:defRPr lang="ru-ru"/>
            </a:pPr>
            <a:r>
              <a:t>Fourth level</a:t>
            </a:r>
          </a:p>
          <a:p>
            <a:pPr lvl="4">
              <a:defRPr lang="ru-ru"/>
            </a:pPr>
            <a:r>
              <a:t>Fifth level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OD0AG4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BonAADwDw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1646AA48-06FB-135C-B5FE-F009E4B043A5}" type="datetime1">
              <a:t/>
            </a:fld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MAABonAAAIJ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UCgAABonAABwN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1646BEC7-89FB-1348-B5FE-7F1DF0B0432A}" type="slidenum">
              <a:t/>
            </a:fld>
          </a:p>
        </p:txBody>
      </p:sp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hf hdr="0" ftr="0"/>
</p:sldLayout>
</file>

<file path=ppt/slideLayouts/slideLayout3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cgQAABwbAABCNAAAfSMAABAAAAAmAAAACAAAAIGAAAAAAAAA"/>
              </a:ext>
            </a:extLst>
          </p:cNvSpPr>
          <p:nvPr>
            <p:ph type="title"/>
          </p:nvPr>
        </p:nvSpPr>
        <p:spPr>
          <a:xfrm>
            <a:off x="722630" y="4406900"/>
            <a:ext cx="7772400" cy="1362075"/>
          </a:xfr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>
            <a:lvl1pPr algn="l">
              <a:defRPr lang="ru-ru" sz="4000" b="1" cap="all"/>
            </a:lvl1pPr>
            <a:lvl2pPr>
              <a:defRPr lang="ru-ru" cap="none"/>
            </a:lvl2pPr>
            <a:lvl3pPr>
              <a:defRPr lang="ru-ru" cap="none"/>
            </a:lvl3pPr>
            <a:lvl4pPr>
              <a:defRPr lang="ru-ru" cap="none"/>
            </a:lvl4pPr>
            <a:lvl5pPr>
              <a:defRPr lang="ru-ru" cap="none"/>
            </a:lvl5pPr>
            <a:lvl6pPr>
              <a:defRPr lang="ru-ru" cap="none"/>
            </a:lvl6pPr>
            <a:lvl7pPr>
              <a:defRPr lang="ru-ru" cap="none"/>
            </a:lvl7pPr>
            <a:lvl8pPr>
              <a:defRPr lang="ru-ru" cap="none"/>
            </a:lvl8pPr>
            <a:lvl9pPr>
              <a:defRPr lang="ru-ru" cap="none"/>
            </a:lvl9pPr>
          </a:lstStyle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Текст 2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cgQAAOIRAABCNAAAHBsAABAAAAAmAAAACAAAAIGAAAAAAAAA"/>
              </a:ext>
            </a:extLst>
          </p:cNvSpPr>
          <p:nvPr>
            <p:ph idx="1"/>
          </p:nvPr>
        </p:nvSpPr>
        <p:spPr>
          <a:xfrm>
            <a:off x="722630" y="2907030"/>
            <a:ext cx="7772400" cy="149987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ru-ru" sz="2000" cap="none">
                <a:solidFill>
                  <a:srgbClr val="8C8C8C"/>
                </a:solidFill>
              </a:defRPr>
            </a:lvl1pPr>
            <a:lvl2pPr marL="457200" indent="0">
              <a:buNone/>
              <a:defRPr lang="ru-ru" sz="1800" cap="none">
                <a:solidFill>
                  <a:srgbClr val="8C8C8C"/>
                </a:solidFill>
              </a:defRPr>
            </a:lvl2pPr>
            <a:lvl3pPr marL="914400" indent="0">
              <a:buNone/>
              <a:defRPr lang="ru-ru" sz="1600" cap="none">
                <a:solidFill>
                  <a:srgbClr val="8C8C8C"/>
                </a:solidFill>
              </a:defRPr>
            </a:lvl3pPr>
            <a:lvl4pPr marL="1371600" indent="0">
              <a:buNone/>
              <a:defRPr lang="ru-ru" sz="1400" cap="none">
                <a:solidFill>
                  <a:srgbClr val="8C8C8C"/>
                </a:solidFill>
              </a:defRPr>
            </a:lvl4pPr>
            <a:lvl5pPr marL="1828800" indent="0">
              <a:buNone/>
              <a:defRPr lang="ru-ru" sz="1400" cap="none">
                <a:solidFill>
                  <a:srgbClr val="8C8C8C"/>
                </a:solidFill>
              </a:defRPr>
            </a:lvl5pPr>
            <a:lvl6pPr marL="2286000" indent="0">
              <a:buNone/>
              <a:defRPr lang="ru-ru" sz="1400" cap="none">
                <a:solidFill>
                  <a:srgbClr val="8C8C8C"/>
                </a:solidFill>
              </a:defRPr>
            </a:lvl6pPr>
            <a:lvl7pPr marL="2743200" indent="0">
              <a:buNone/>
              <a:defRPr lang="ru-ru" sz="1400" cap="none">
                <a:solidFill>
                  <a:srgbClr val="8C8C8C"/>
                </a:solidFill>
              </a:defRPr>
            </a:lvl7pPr>
            <a:lvl8pPr marL="3200400" indent="0">
              <a:buNone/>
              <a:defRPr lang="ru-ru" sz="1400" cap="none">
                <a:solidFill>
                  <a:srgbClr val="8C8C8C"/>
                </a:solidFill>
              </a:defRPr>
            </a:lvl8pPr>
            <a:lvl9pPr marL="3657600" indent="0">
              <a:buNone/>
              <a:defRPr lang="ru-ru" sz="1400" cap="none">
                <a:solidFill>
                  <a:srgbClr val="8C8C8C"/>
                </a:solidFill>
              </a:defRPr>
            </a:lvl9pPr>
          </a:lstStyle>
          <a:p>
            <a:pPr>
              <a:defRPr lang="ru-ru"/>
            </a:pPr>
            <a:r>
              <a:t>Образец текста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BonAADwDw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1646DD45-0BFB-132B-B5FE-FD7E93B043A8}" type="datetime1">
              <a:t>10.06.2025</a:t>
            </a:fld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BDuCAM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MAABonAAAIJ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UCgAABonAABwN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1646E18C-C2FB-1317-B5FE-3442AFB04361}" type="slidenum">
              <a:t>‹#›</a:t>
            </a:fld>
          </a:p>
        </p:txBody>
      </p:sp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hf hdr="0" ftr="0"/>
</p:sldLayout>
</file>

<file path=ppt/slideLayouts/slideLayout4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MDWqQ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Содержимое 2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NgJAACoGwAAsCUAABAAAAAmAAAACAAAAAGAAAAAAAAA"/>
              </a:ext>
            </a:extLst>
          </p:cNvSpPr>
          <p:nvPr>
            <p:ph idx="1"/>
          </p:nvPr>
        </p:nvSpPr>
        <p:spPr>
          <a:xfrm>
            <a:off x="457200" y="1600200"/>
            <a:ext cx="4038600" cy="4526280"/>
          </a:xfrm>
        </p:spPr>
        <p:txBody>
          <a:bodyPr/>
          <a:lstStyle>
            <a:lvl1pPr>
              <a:defRPr lang="ru-ru" sz="2800" cap="none"/>
            </a:lvl1pPr>
            <a:lvl2pPr>
              <a:defRPr lang="ru-ru" sz="2400" cap="none"/>
            </a:lvl2pPr>
            <a:lvl3pPr>
              <a:defRPr lang="ru-ru" sz="2000" cap="none"/>
            </a:lvl3pPr>
            <a:lvl4pPr>
              <a:defRPr lang="ru-ru" sz="1800" cap="none"/>
            </a:lvl4pPr>
            <a:lvl5pPr>
              <a:defRPr lang="ru-ru" sz="1800" cap="none"/>
            </a:lvl5pPr>
            <a:lvl6pPr>
              <a:defRPr lang="ru-ru" sz="1800" cap="none"/>
            </a:lvl6pPr>
            <a:lvl7pPr>
              <a:defRPr lang="ru-ru" sz="1800" cap="none"/>
            </a:lvl7pPr>
            <a:lvl8pPr>
              <a:defRPr lang="ru-ru" sz="1800" cap="none"/>
            </a:lvl8pPr>
            <a:lvl9pPr>
              <a:defRPr lang="ru-ru" sz="1800" cap="none"/>
            </a:lvl9pPr>
          </a:lstStyle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Second level</a:t>
            </a:r>
          </a:p>
          <a:p>
            <a:pPr lvl="2">
              <a:defRPr lang="ru-ru"/>
            </a:pPr>
            <a:r>
              <a:t>Third level</a:t>
            </a:r>
          </a:p>
          <a:p>
            <a:pPr lvl="3">
              <a:defRPr lang="ru-ru"/>
            </a:pPr>
            <a:r>
              <a:t>Fourth level</a:t>
            </a:r>
          </a:p>
          <a:p>
            <a:pPr lvl="4">
              <a:defRPr lang="ru-ru"/>
            </a:pPr>
            <a:r>
              <a:t>Fifth level</a:t>
            </a:r>
          </a:p>
        </p:txBody>
      </p:sp>
      <p:sp>
        <p:nvSpPr>
          <p:cNvPr id="4" name="Содержимое 3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JgG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mBwAANgJAABwNQAAsCUAABAAAAAmAAAACAAAAAGAAAAAAAAA"/>
              </a:ext>
            </a:extLst>
          </p:cNvSpPr>
          <p:nvPr>
            <p:ph idx="2"/>
          </p:nvPr>
        </p:nvSpPr>
        <p:spPr>
          <a:xfrm>
            <a:off x="4648200" y="1600200"/>
            <a:ext cx="4038600" cy="4526280"/>
          </a:xfrm>
        </p:spPr>
        <p:txBody>
          <a:bodyPr/>
          <a:lstStyle>
            <a:lvl1pPr>
              <a:defRPr lang="ru-ru" sz="2800" cap="none"/>
            </a:lvl1pPr>
            <a:lvl2pPr>
              <a:defRPr lang="ru-ru" sz="2400" cap="none"/>
            </a:lvl2pPr>
            <a:lvl3pPr>
              <a:defRPr lang="ru-ru" sz="2000" cap="none"/>
            </a:lvl3pPr>
            <a:lvl4pPr>
              <a:defRPr lang="ru-ru" sz="1800" cap="none"/>
            </a:lvl4pPr>
            <a:lvl5pPr>
              <a:defRPr lang="ru-ru" sz="1800" cap="none"/>
            </a:lvl5pPr>
            <a:lvl6pPr>
              <a:defRPr lang="ru-ru" sz="1800" cap="none"/>
            </a:lvl6pPr>
            <a:lvl7pPr>
              <a:defRPr lang="ru-ru" sz="1800" cap="none"/>
            </a:lvl7pPr>
            <a:lvl8pPr>
              <a:defRPr lang="ru-ru" sz="1800" cap="none"/>
            </a:lvl8pPr>
            <a:lvl9pPr>
              <a:defRPr lang="ru-ru" sz="1800" cap="none"/>
            </a:lvl9pPr>
          </a:lstStyle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Second level</a:t>
            </a:r>
          </a:p>
          <a:p>
            <a:pPr lvl="2">
              <a:defRPr lang="ru-ru"/>
            </a:pPr>
            <a:r>
              <a:t>Third level</a:t>
            </a:r>
          </a:p>
          <a:p>
            <a:pPr lvl="3">
              <a:defRPr lang="ru-ru"/>
            </a:pPr>
            <a:r>
              <a:t>Fourth level</a:t>
            </a:r>
          </a:p>
          <a:p>
            <a:pPr lvl="4">
              <a:defRPr lang="ru-ru"/>
            </a:pPr>
            <a:r>
              <a:t>Fifth level</a:t>
            </a:r>
          </a:p>
        </p:txBody>
      </p:sp>
      <p:sp>
        <p:nvSpPr>
          <p:cNvPr id="5" name="Дата 4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JZ38w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BonAADwDw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1646B155-1BFB-1347-B5FE-ED12FFB043B8}" type="datetime1">
              <a:t>10.06.2025</a:t>
            </a:fld>
          </a:p>
        </p:txBody>
      </p:sp>
      <p:sp>
        <p:nvSpPr>
          <p:cNvPr id="6" name="Нижний колонтитул 5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MAABonAAAIJ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7" name="Номер слайда 6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UCgAABonAABwN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1646FDEF-A1FB-130B-B5FE-575EB3B04302}" type="slidenum">
              <a:t>‹#›</a:t>
            </a:fld>
          </a:p>
        </p:txBody>
      </p:sp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hf hdr="0" ftr="0"/>
</p:sldLayout>
</file>

<file path=ppt/slideLayouts/slideLayout5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Текст 2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GV0AA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HIJAACrGwAAYQ0AABAAAAAmAAAACAAAAIGAAAAAAAAA"/>
              </a:ext>
            </a:extLst>
          </p:cNvSpPr>
          <p:nvPr>
            <p:ph idx="1"/>
          </p:nvPr>
        </p:nvSpPr>
        <p:spPr>
          <a:xfrm>
            <a:off x="457200" y="1535430"/>
            <a:ext cx="4040505" cy="63944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ru-ru" sz="2400" b="1" cap="none"/>
            </a:lvl1pPr>
            <a:lvl2pPr marL="457200" indent="0">
              <a:buNone/>
              <a:defRPr lang="ru-ru" sz="2000" b="1" cap="none"/>
            </a:lvl2pPr>
            <a:lvl3pPr marL="914400" indent="0">
              <a:buNone/>
              <a:defRPr lang="ru-ru" sz="1800" b="1" cap="none"/>
            </a:lvl3pPr>
            <a:lvl4pPr marL="1371600" indent="0">
              <a:buNone/>
              <a:defRPr lang="ru-ru" sz="1600" b="1" cap="none"/>
            </a:lvl4pPr>
            <a:lvl5pPr marL="1828800" indent="0">
              <a:buNone/>
              <a:defRPr lang="ru-ru" sz="1600" b="1" cap="none"/>
            </a:lvl5pPr>
            <a:lvl6pPr marL="2286000" indent="0">
              <a:buNone/>
              <a:defRPr lang="ru-ru" sz="1600" b="1" cap="none"/>
            </a:lvl6pPr>
            <a:lvl7pPr marL="2743200" indent="0">
              <a:buNone/>
              <a:defRPr lang="ru-ru" sz="1600" b="1" cap="none"/>
            </a:lvl7pPr>
            <a:lvl8pPr marL="3200400" indent="0">
              <a:buNone/>
              <a:defRPr lang="ru-ru" sz="1600" b="1" cap="none"/>
            </a:lvl8pPr>
            <a:lvl9pPr marL="3657600" indent="0">
              <a:buNone/>
              <a:defRPr lang="ru-ru" sz="1600" b="1" cap="none"/>
            </a:lvl9pPr>
          </a:lstStyle>
          <a:p>
            <a:pPr>
              <a:defRPr lang="ru-ru"/>
            </a:pPr>
            <a:r>
              <a:t>Образец текста</a:t>
            </a:r>
          </a:p>
        </p:txBody>
      </p:sp>
      <p:sp>
        <p:nvSpPr>
          <p:cNvPr id="4" name="Содержимое 3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gGmQw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GENAACrGwAAsCUAABAAAAAmAAAACAAAAAGAAAAAAAAA"/>
              </a:ext>
            </a:extLst>
          </p:cNvSpPr>
          <p:nvPr>
            <p:ph idx="2"/>
          </p:nvPr>
        </p:nvSpPr>
        <p:spPr>
          <a:xfrm>
            <a:off x="457200" y="2174875"/>
            <a:ext cx="4040505" cy="3951605"/>
          </a:xfrm>
        </p:spPr>
        <p:txBody>
          <a:bodyPr/>
          <a:lstStyle>
            <a:lvl1pPr>
              <a:defRPr lang="ru-ru" sz="2400" cap="none"/>
            </a:lvl1pPr>
            <a:lvl2pPr>
              <a:defRPr lang="ru-ru" sz="2000" cap="none"/>
            </a:lvl2pPr>
            <a:lvl3pPr>
              <a:defRPr lang="ru-ru" sz="1800" cap="none"/>
            </a:lvl3pPr>
            <a:lvl4pPr>
              <a:defRPr lang="ru-ru" sz="1600" cap="none"/>
            </a:lvl4pPr>
            <a:lvl5pPr>
              <a:defRPr lang="ru-ru" sz="1600" cap="none"/>
            </a:lvl5pPr>
            <a:lvl6pPr>
              <a:defRPr lang="ru-ru" sz="1600" cap="none"/>
            </a:lvl6pPr>
            <a:lvl7pPr>
              <a:defRPr lang="ru-ru" sz="1600" cap="none"/>
            </a:lvl7pPr>
            <a:lvl8pPr>
              <a:defRPr lang="ru-ru" sz="1600" cap="none"/>
            </a:lvl8pPr>
            <a:lvl9pPr>
              <a:defRPr lang="ru-ru" sz="1600" cap="none"/>
            </a:lvl9pPr>
          </a:lstStyle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Second level</a:t>
            </a:r>
          </a:p>
          <a:p>
            <a:pPr lvl="2">
              <a:defRPr lang="ru-ru"/>
            </a:pPr>
            <a:r>
              <a:t>Third level</a:t>
            </a:r>
          </a:p>
          <a:p>
            <a:pPr lvl="3">
              <a:defRPr lang="ru-ru"/>
            </a:pPr>
            <a:r>
              <a:t>Fourth level</a:t>
            </a:r>
          </a:p>
          <a:p>
            <a:pPr lvl="4">
              <a:defRPr lang="ru-ru"/>
            </a:pPr>
            <a:r>
              <a:t>Fifth level</a:t>
            </a:r>
          </a:p>
        </p:txBody>
      </p:sp>
      <p:sp>
        <p:nvSpPr>
          <p:cNvPr id="5" name="Текст 4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xwAAHIJAABwNQAAYQ0AABAAAAAmAAAACAAAAIGAAAAAAAAA"/>
              </a:ext>
            </a:extLst>
          </p:cNvSpPr>
          <p:nvPr>
            <p:ph idx="3"/>
          </p:nvPr>
        </p:nvSpPr>
        <p:spPr>
          <a:xfrm>
            <a:off x="4645025" y="1535430"/>
            <a:ext cx="4041775" cy="63944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ru-ru" sz="2400" b="1" cap="none"/>
            </a:lvl1pPr>
            <a:lvl2pPr marL="457200" indent="0">
              <a:buNone/>
              <a:defRPr lang="ru-ru" sz="2000" b="1" cap="none"/>
            </a:lvl2pPr>
            <a:lvl3pPr marL="914400" indent="0">
              <a:buNone/>
              <a:defRPr lang="ru-ru" sz="1800" b="1" cap="none"/>
            </a:lvl3pPr>
            <a:lvl4pPr marL="1371600" indent="0">
              <a:buNone/>
              <a:defRPr lang="ru-ru" sz="1600" b="1" cap="none"/>
            </a:lvl4pPr>
            <a:lvl5pPr marL="1828800" indent="0">
              <a:buNone/>
              <a:defRPr lang="ru-ru" sz="1600" b="1" cap="none"/>
            </a:lvl5pPr>
            <a:lvl6pPr marL="2286000" indent="0">
              <a:buNone/>
              <a:defRPr lang="ru-ru" sz="1600" b="1" cap="none"/>
            </a:lvl6pPr>
            <a:lvl7pPr marL="2743200" indent="0">
              <a:buNone/>
              <a:defRPr lang="ru-ru" sz="1600" b="1" cap="none"/>
            </a:lvl7pPr>
            <a:lvl8pPr marL="3200400" indent="0">
              <a:buNone/>
              <a:defRPr lang="ru-ru" sz="1600" b="1" cap="none"/>
            </a:lvl8pPr>
            <a:lvl9pPr marL="3657600" indent="0">
              <a:buNone/>
              <a:defRPr lang="ru-ru" sz="1600" b="1" cap="none"/>
            </a:lvl9pPr>
          </a:lstStyle>
          <a:p>
            <a:pPr>
              <a:defRPr lang="ru-ru"/>
            </a:pPr>
            <a:r>
              <a:t>Образец текста</a:t>
            </a:r>
          </a:p>
        </p:txBody>
      </p:sp>
      <p:sp>
        <p:nvSpPr>
          <p:cNvPr id="6" name="Содержимое 5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kxwAAGENAABwNQAAsCUAABAAAAAmAAAACAAAAAGAAAAAAAAA"/>
              </a:ext>
            </a:extLst>
          </p:cNvSpPr>
          <p:nvPr>
            <p:ph idx="4"/>
          </p:nvPr>
        </p:nvSpPr>
        <p:spPr>
          <a:xfrm>
            <a:off x="4645025" y="2174875"/>
            <a:ext cx="4041775" cy="3951605"/>
          </a:xfrm>
        </p:spPr>
        <p:txBody>
          <a:bodyPr/>
          <a:lstStyle>
            <a:lvl1pPr>
              <a:defRPr lang="ru-ru" sz="2400" cap="none"/>
            </a:lvl1pPr>
            <a:lvl2pPr>
              <a:defRPr lang="ru-ru" sz="2000" cap="none"/>
            </a:lvl2pPr>
            <a:lvl3pPr>
              <a:defRPr lang="ru-ru" sz="1800" cap="none"/>
            </a:lvl3pPr>
            <a:lvl4pPr>
              <a:defRPr lang="ru-ru" sz="1600" cap="none"/>
            </a:lvl4pPr>
            <a:lvl5pPr>
              <a:defRPr lang="ru-ru" sz="1600" cap="none"/>
            </a:lvl5pPr>
            <a:lvl6pPr>
              <a:defRPr lang="ru-ru" sz="1600" cap="none"/>
            </a:lvl6pPr>
            <a:lvl7pPr>
              <a:defRPr lang="ru-ru" sz="1600" cap="none"/>
            </a:lvl7pPr>
            <a:lvl8pPr>
              <a:defRPr lang="ru-ru" sz="1600" cap="none"/>
            </a:lvl8pPr>
            <a:lvl9pPr>
              <a:defRPr lang="ru-ru" sz="1600" cap="none"/>
            </a:lvl9pPr>
          </a:lstStyle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Second level</a:t>
            </a:r>
          </a:p>
          <a:p>
            <a:pPr lvl="2">
              <a:defRPr lang="ru-ru"/>
            </a:pPr>
            <a:r>
              <a:t>Third level</a:t>
            </a:r>
          </a:p>
          <a:p>
            <a:pPr lvl="3">
              <a:defRPr lang="ru-ru"/>
            </a:pPr>
            <a:r>
              <a:t>Fourth level</a:t>
            </a:r>
          </a:p>
          <a:p>
            <a:pPr lvl="4">
              <a:defRPr lang="ru-ru"/>
            </a:pPr>
            <a:r>
              <a:t>Fifth level</a:t>
            </a:r>
          </a:p>
        </p:txBody>
      </p:sp>
      <p:sp>
        <p:nvSpPr>
          <p:cNvPr id="7" name="Дата 6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BonAADwDw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1646BCED-A3FB-134A-B5FE-551FF2B04300}" type="datetime1">
              <a:t>10.06.2025</a:t>
            </a:fld>
          </a:p>
        </p:txBody>
      </p:sp>
      <p:sp>
        <p:nvSpPr>
          <p:cNvPr id="8" name="Нижний колонтитул 7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Tyq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MAABonAAAIJ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9" name="Номер слайда 8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UCgAABonAABwN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1646DF8F-C1FB-1329-B5FE-377C91B04362}" type="slidenum">
              <a:t>‹#›</a:t>
            </a:fld>
          </a:p>
        </p:txBody>
      </p:sp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hf hdr="0" ftr="0"/>
</p:sldLayout>
</file>

<file path=ppt/slideLayouts/slideLayout6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CDb9Ak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Дата 2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JkCE3Y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BonAADwDw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1646E946-08FB-131F-B5FE-FE4AA7B043AB}" type="datetime1">
              <a:t>10.06.2025</a:t>
            </a:fld>
          </a:p>
        </p:txBody>
      </p:sp>
      <p:sp>
        <p:nvSpPr>
          <p:cNvPr id="4" name="Нижний колонтитул 3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CE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MAABonAAAIJ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5" name="Номер слайда 4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k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UCgAABonAABwN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1646BA29-67FB-134C-B5FE-9119F4B043C4}" type="slidenum">
              <a:t>‹#›</a:t>
            </a:fld>
          </a:p>
        </p:txBody>
      </p:sp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hf hdr="0" ftr="0"/>
</p:sldLayout>
</file>

<file path=ppt/slideLayouts/slideLayout7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9yZWw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BonAADwDw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1646F0AA-E4FB-1306-B5FE-1253BEB04347}" type="datetime1">
              <a:t>10.06.2025</a:t>
            </a:fld>
          </a:p>
        </p:txBody>
      </p:sp>
      <p:sp>
        <p:nvSpPr>
          <p:cNvPr id="3" name="Нижний колонтитул 2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oCeHc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MAABonAAAIJ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4" name="Номер слайда 3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UCgAABonAABwN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164688AB-E5FB-137E-B5FE-132BC6B04346}" type="slidenum">
              <a:t>‹#›</a:t>
            </a:fld>
          </a:p>
        </p:txBody>
      </p:sp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hf hdr="0" ftr="0"/>
</p:sldLayout>
</file>

<file path=ppt/slideLayouts/slideLayout8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K4BAABSFQAA1AgAABAAAAAmAAAACAAAAIGAAAAAAAAA"/>
              </a:ext>
            </a:extLst>
          </p:cNvSpPr>
          <p:nvPr>
            <p:ph type="title"/>
          </p:nvPr>
        </p:nvSpPr>
        <p:spPr>
          <a:xfrm>
            <a:off x="457200" y="273050"/>
            <a:ext cx="3008630" cy="116205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algn="l">
              <a:defRPr lang="ru-ru" sz="2000" b="1" cap="none"/>
            </a:lvl1pPr>
            <a:lvl2pPr>
              <a:defRPr lang="ru-ru" cap="none"/>
            </a:lvl2pPr>
            <a:lvl3pPr>
              <a:defRPr lang="ru-ru" cap="none"/>
            </a:lvl3pPr>
            <a:lvl4pPr>
              <a:defRPr lang="ru-ru" cap="none"/>
            </a:lvl4pPr>
            <a:lvl5pPr>
              <a:defRPr lang="ru-ru" cap="none"/>
            </a:lvl5pPr>
            <a:lvl6pPr>
              <a:defRPr lang="ru-ru" cap="none"/>
            </a:lvl6pPr>
            <a:lvl7pPr>
              <a:defRPr lang="ru-ru" cap="none"/>
            </a:lvl7pPr>
            <a:lvl8pPr>
              <a:defRPr lang="ru-ru" cap="none"/>
            </a:lvl8pPr>
            <a:lvl9pPr>
              <a:defRPr lang="ru-ru" cap="none"/>
            </a:lvl9pPr>
          </a:lstStyle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Содержимое 2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BZligE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/hUAAK4BAABwNQAAsCUAABAAAAAmAAAACAAAAAGAAAAAAAAA"/>
              </a:ext>
            </a:extLst>
          </p:cNvSpPr>
          <p:nvPr>
            <p:ph idx="1"/>
          </p:nvPr>
        </p:nvSpPr>
        <p:spPr>
          <a:xfrm>
            <a:off x="3575050" y="273050"/>
            <a:ext cx="5111750" cy="5853430"/>
          </a:xfrm>
        </p:spPr>
        <p:txBody>
          <a:bodyPr/>
          <a:lstStyle>
            <a:lvl1pPr>
              <a:defRPr lang="ru-ru" sz="3200" cap="none"/>
            </a:lvl1pPr>
            <a:lvl2pPr>
              <a:defRPr lang="ru-ru" sz="2800" cap="none"/>
            </a:lvl2pPr>
            <a:lvl3pPr>
              <a:defRPr lang="ru-ru" sz="2400" cap="none"/>
            </a:lvl3pPr>
            <a:lvl4pPr>
              <a:defRPr lang="ru-ru" sz="2000" cap="none"/>
            </a:lvl4pPr>
            <a:lvl5pPr>
              <a:defRPr lang="ru-ru" sz="2000" cap="none"/>
            </a:lvl5pPr>
            <a:lvl6pPr>
              <a:defRPr lang="ru-ru" sz="2000" cap="none"/>
            </a:lvl6pPr>
            <a:lvl7pPr>
              <a:defRPr lang="ru-ru" sz="2000" cap="none"/>
            </a:lvl7pPr>
            <a:lvl8pPr>
              <a:defRPr lang="ru-ru" sz="2000" cap="none"/>
            </a:lvl8pPr>
            <a:lvl9pPr>
              <a:defRPr lang="ru-ru" sz="2000" cap="none"/>
            </a:lvl9pPr>
          </a:lstStyle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Second level</a:t>
            </a:r>
          </a:p>
          <a:p>
            <a:pPr lvl="2">
              <a:defRPr lang="ru-ru"/>
            </a:pPr>
            <a:r>
              <a:t>Third level</a:t>
            </a:r>
          </a:p>
          <a:p>
            <a:pPr lvl="3">
              <a:defRPr lang="ru-ru"/>
            </a:pPr>
            <a:r>
              <a:t>Fourth level</a:t>
            </a:r>
          </a:p>
          <a:p>
            <a:pPr lvl="4">
              <a:defRPr lang="ru-ru"/>
            </a:pPr>
            <a:r>
              <a:t>Fifth level</a:t>
            </a:r>
          </a:p>
        </p:txBody>
      </p:sp>
      <p:sp>
        <p:nvSpPr>
          <p:cNvPr id="4" name="Текст 3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E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NQIAABSFQAAsCUAABAAAAAmAAAACAAAAAGAAAAAAAAA"/>
              </a:ext>
            </a:extLst>
          </p:cNvSpPr>
          <p:nvPr>
            <p:ph idx="2"/>
          </p:nvPr>
        </p:nvSpPr>
        <p:spPr>
          <a:xfrm>
            <a:off x="457200" y="1435100"/>
            <a:ext cx="3008630" cy="4691380"/>
          </a:xfrm>
        </p:spPr>
        <p:txBody>
          <a:bodyPr/>
          <a:lstStyle>
            <a:lvl1pPr marL="0" indent="0">
              <a:buNone/>
              <a:defRPr lang="ru-ru" sz="1400" cap="none"/>
            </a:lvl1pPr>
            <a:lvl2pPr marL="457200" indent="0">
              <a:buNone/>
              <a:defRPr lang="ru-ru" sz="1200" cap="none"/>
            </a:lvl2pPr>
            <a:lvl3pPr marL="914400" indent="0">
              <a:buNone/>
              <a:defRPr lang="ru-ru" sz="1000" cap="none"/>
            </a:lvl3pPr>
            <a:lvl4pPr marL="1371600" indent="0">
              <a:buNone/>
              <a:defRPr lang="ru-ru" sz="900" cap="none"/>
            </a:lvl4pPr>
            <a:lvl5pPr marL="1828800" indent="0">
              <a:buNone/>
              <a:defRPr lang="ru-ru" sz="900" cap="none"/>
            </a:lvl5pPr>
            <a:lvl6pPr marL="2286000" indent="0">
              <a:buNone/>
              <a:defRPr lang="ru-ru" sz="900" cap="none"/>
            </a:lvl6pPr>
            <a:lvl7pPr marL="2743200" indent="0">
              <a:buNone/>
              <a:defRPr lang="ru-ru" sz="900" cap="none"/>
            </a:lvl7pPr>
            <a:lvl8pPr marL="3200400" indent="0">
              <a:buNone/>
              <a:defRPr lang="ru-ru" sz="900" cap="none"/>
            </a:lvl8pPr>
            <a:lvl9pPr marL="3657600" indent="0">
              <a:buNone/>
              <a:defRPr lang="ru-ru" sz="900" cap="none"/>
            </a:lvl9pPr>
          </a:lstStyle>
          <a:p>
            <a:pPr>
              <a:defRPr lang="ru-ru"/>
            </a:pPr>
            <a:r>
              <a:t>Образец текста</a:t>
            </a:r>
          </a:p>
        </p:txBody>
      </p:sp>
      <p:sp>
        <p:nvSpPr>
          <p:cNvPr id="5" name="Дата 4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BonAADwDw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1646C241-0FFB-1334-B5FE-F9618CB043AC}" type="datetime1">
              <a:t>10.06.2025</a:t>
            </a:fld>
          </a:p>
        </p:txBody>
      </p:sp>
      <p:sp>
        <p:nvSpPr>
          <p:cNvPr id="6" name="Нижний колонтитул 5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CAKdQI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MAABonAAAIJ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7" name="Номер слайда 6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UCgAABonAABwN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1646FC83-CDFB-130A-B5FE-3B5FB2B0436E}" type="slidenum">
              <a:t>‹#›</a:t>
            </a:fld>
          </a:p>
        </p:txBody>
      </p:sp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hf hdr="0" ftr="0"/>
</p:sldLayout>
</file>

<file path=ppt/slideLayouts/slideLayout9.xml><?xml version="1.0" encoding="utf-8"?>
<p:sldLayout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BwsAAIgdAADHLAAABSEAABAAAAAmAAAACAAAAIGAAAAAAAAA"/>
              </a:ext>
            </a:extLst>
          </p:cNvSpPr>
          <p:nvPr>
            <p:ph type="title"/>
          </p:nvPr>
        </p:nvSpPr>
        <p:spPr>
          <a:xfrm>
            <a:off x="1792605" y="4800600"/>
            <a:ext cx="5486400" cy="56705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algn="l">
              <a:defRPr lang="ru-ru" sz="2000" b="1" cap="none"/>
            </a:lvl1pPr>
            <a:lvl2pPr>
              <a:defRPr lang="ru-ru" cap="none"/>
            </a:lvl2pPr>
            <a:lvl3pPr>
              <a:defRPr lang="ru-ru" cap="none"/>
            </a:lvl3pPr>
            <a:lvl4pPr>
              <a:defRPr lang="ru-ru" cap="none"/>
            </a:lvl4pPr>
            <a:lvl5pPr>
              <a:defRPr lang="ru-ru" cap="none"/>
            </a:lvl5pPr>
            <a:lvl6pPr>
              <a:defRPr lang="ru-ru" cap="none"/>
            </a:lvl6pPr>
            <a:lvl7pPr>
              <a:defRPr lang="ru-ru" cap="none"/>
            </a:lvl7pPr>
            <a:lvl8pPr>
              <a:defRPr lang="ru-ru" cap="none"/>
            </a:lvl8pPr>
            <a:lvl9pPr>
              <a:defRPr lang="ru-ru" cap="none"/>
            </a:lvl9pPr>
          </a:lstStyle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Рисунок 2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BwsAAMUDAADHLAAAFR0AABAAAAAmAAAACAAAAAGAAAAAAAAA"/>
              </a:ext>
            </a:extLst>
          </p:cNvSpPr>
          <p:nvPr>
            <p:ph type="pic" idx="1"/>
          </p:nvPr>
        </p:nvSpPr>
        <p:spPr>
          <a:xfrm>
            <a:off x="1792605" y="612775"/>
            <a:ext cx="5486400" cy="4114800"/>
          </a:xfrm>
        </p:spPr>
        <p:txBody>
          <a:bodyPr/>
          <a:lstStyle>
            <a:lvl1pPr marL="0" indent="0">
              <a:buNone/>
              <a:defRPr lang="ru-ru" sz="3200" cap="none"/>
            </a:lvl1pPr>
            <a:lvl2pPr marL="457200" indent="0">
              <a:buNone/>
              <a:defRPr lang="ru-ru" sz="2800" cap="none"/>
            </a:lvl2pPr>
            <a:lvl3pPr marL="914400" indent="0">
              <a:buNone/>
              <a:defRPr lang="ru-ru" sz="2400" cap="none"/>
            </a:lvl3pPr>
            <a:lvl4pPr marL="1371600" indent="0">
              <a:buNone/>
              <a:defRPr lang="ru-ru" sz="2000" cap="none"/>
            </a:lvl4pPr>
            <a:lvl5pPr marL="1828800" indent="0">
              <a:buNone/>
              <a:defRPr lang="ru-ru" sz="2000" cap="none"/>
            </a:lvl5pPr>
            <a:lvl6pPr marL="2286000" indent="0">
              <a:buNone/>
              <a:defRPr lang="ru-ru" sz="2000" cap="none"/>
            </a:lvl6pPr>
            <a:lvl7pPr marL="2743200" indent="0">
              <a:buNone/>
              <a:defRPr lang="ru-ru" sz="2000" cap="none"/>
            </a:lvl7pPr>
            <a:lvl8pPr marL="3200400" indent="0">
              <a:buNone/>
              <a:defRPr lang="ru-ru" sz="2000" cap="none"/>
            </a:lvl8pPr>
            <a:lvl9pPr marL="3657600" indent="0">
              <a:buNone/>
              <a:defRPr lang="ru-ru" sz="2000" cap="none"/>
            </a:lvl9pPr>
          </a:lstStyle>
          <a:p>
            <a:pPr>
              <a:defRPr lang="ru-ru"/>
            </a:pPr>
          </a:p>
        </p:txBody>
      </p:sp>
      <p:sp>
        <p:nvSpPr>
          <p:cNvPr id="4" name="Текст 3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BwsAAAUhAADHLAAA+CUAABAAAAAmAAAACAAAAAGAAAAAAAAA"/>
              </a:ext>
            </a:extLst>
          </p:cNvSpPr>
          <p:nvPr>
            <p:ph idx="2"/>
          </p:nvPr>
        </p:nvSpPr>
        <p:spPr>
          <a:xfrm>
            <a:off x="1792605" y="5367655"/>
            <a:ext cx="5486400" cy="804545"/>
          </a:xfrm>
        </p:spPr>
        <p:txBody>
          <a:bodyPr/>
          <a:lstStyle>
            <a:lvl1pPr marL="0" indent="0">
              <a:buNone/>
              <a:defRPr lang="ru-ru" sz="1400" cap="none"/>
            </a:lvl1pPr>
            <a:lvl2pPr marL="457200" indent="0">
              <a:buNone/>
              <a:defRPr lang="ru-ru" sz="1200" cap="none"/>
            </a:lvl2pPr>
            <a:lvl3pPr marL="914400" indent="0">
              <a:buNone/>
              <a:defRPr lang="ru-ru" sz="1000" cap="none"/>
            </a:lvl3pPr>
            <a:lvl4pPr marL="1371600" indent="0">
              <a:buNone/>
              <a:defRPr lang="ru-ru" sz="900" cap="none"/>
            </a:lvl4pPr>
            <a:lvl5pPr marL="1828800" indent="0">
              <a:buNone/>
              <a:defRPr lang="ru-ru" sz="900" cap="none"/>
            </a:lvl5pPr>
            <a:lvl6pPr marL="2286000" indent="0">
              <a:buNone/>
              <a:defRPr lang="ru-ru" sz="900" cap="none"/>
            </a:lvl6pPr>
            <a:lvl7pPr marL="2743200" indent="0">
              <a:buNone/>
              <a:defRPr lang="ru-ru" sz="900" cap="none"/>
            </a:lvl7pPr>
            <a:lvl8pPr marL="3200400" indent="0">
              <a:buNone/>
              <a:defRPr lang="ru-ru" sz="900" cap="none"/>
            </a:lvl8pPr>
            <a:lvl9pPr marL="3657600" indent="0">
              <a:buNone/>
              <a:defRPr lang="ru-ru" sz="900" cap="none"/>
            </a:lvl9pPr>
          </a:lstStyle>
          <a:p>
            <a:pPr>
              <a:defRPr lang="ru-ru"/>
            </a:pPr>
            <a:r>
              <a:t>Образец текста</a:t>
            </a:r>
          </a:p>
        </p:txBody>
      </p:sp>
      <p:sp>
        <p:nvSpPr>
          <p:cNvPr id="5" name="Дата 4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0AIAABonAADwDwAAWSkAABAAAAAmAAAACAAAAAAAAAAAAAAA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1646CF51-1FFB-1339-B5FE-E96C81B043BC}" type="datetime1">
              <a:t>10.06.2025</a:t>
            </a:fld>
          </a:p>
        </p:txBody>
      </p:sp>
      <p:sp>
        <p:nvSpPr>
          <p:cNvPr id="6" name="Нижний колонтитул 5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OBMAABonAAAIJQAAWSkAABAAAAAmAAAACAAAAAAAAAAAAAAA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sp>
        <p:nvSpPr>
          <p:cNvPr id="7" name="Номер слайда 6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AAAABQAAAAEAAAAAAAAAAAAAAAAAAAAAAAAAAAAAAAAAAAAAAAAAAAAAAAJ/f38AAAAAA8zMzADAwP8Af39/AAAAAAAAAAAAAAAAAAAAAAAAAAAAIQAAABgAAAAUAAAAUCgAABonAABwNQAAWSkAABAAAAAmAAAACAAAAAAAAAAAAAAA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1646812B-65FB-1377-B5FE-9322CFB043C6}" type="slidenum">
              <a:t>‹#›</a:t>
            </a:fld>
          </a:p>
        </p:txBody>
      </p:sp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hf hdr="0" ftr="0"/>
</p:sldLayout>
</file>

<file path=ppt/slideMasters/_rels/slideMaster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JwcHQ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0AIAALEBAABwNQAAuQgAABAAAAAmAAAACAAAAL8vAAAAAAAA"/>
              </a:ext>
            </a:extLst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Текст 2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0AIAANgJAABwNQAAsCUAABAAAAAmAAAACAAAAD8vAAAAAAAA"/>
              </a:ext>
            </a:extLst>
          </p:cNvSpPr>
          <p:nvPr>
            <p:ph type="body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Second level</a:t>
            </a:r>
          </a:p>
          <a:p>
            <a:pPr lvl="2">
              <a:defRPr lang="ru-ru"/>
            </a:pPr>
            <a:r>
              <a:t>Third level</a:t>
            </a:r>
          </a:p>
          <a:p>
            <a:pPr lvl="3">
              <a:defRPr lang="ru-ru"/>
            </a:pPr>
            <a:r>
              <a:t>Fourth level</a:t>
            </a:r>
          </a:p>
          <a:p>
            <a:pPr lvl="4">
              <a:defRPr lang="ru-ru"/>
            </a:pPr>
            <a:r>
              <a:t>Fifth level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0AIAABonAADwDwAAWSkAABAAAAAmAAAACAAAAL+PAAAAAAAA"/>
              </a:ext>
            </a:extLst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defRPr lang="ru-ru" sz="1200" cap="none">
                <a:solidFill>
                  <a:srgbClr val="8C8C8C"/>
                </a:solidFill>
              </a:defRPr>
            </a:lvl1pPr>
            <a:lvl2pPr>
              <a:defRPr lang="ru-ru" cap="none"/>
            </a:lvl2pPr>
            <a:lvl3pPr>
              <a:defRPr lang="ru-ru" cap="none"/>
            </a:lvl3pPr>
            <a:lvl4pPr>
              <a:defRPr lang="ru-ru" cap="none"/>
            </a:lvl4pPr>
            <a:lvl5pPr>
              <a:defRPr lang="ru-ru" cap="none"/>
            </a:lvl5pPr>
            <a:lvl6pPr>
              <a:defRPr lang="ru-ru" cap="none"/>
            </a:lvl6pPr>
            <a:lvl7pPr>
              <a:defRPr lang="ru-ru" cap="none"/>
            </a:lvl7pPr>
            <a:lvl8pPr>
              <a:defRPr lang="ru-ru" cap="none"/>
            </a:lvl8pPr>
            <a:lvl9pPr>
              <a:defRPr lang="ru-ru" cap="none"/>
            </a:lvl9pPr>
          </a:lstStyle>
          <a:p>
            <a:pPr>
              <a:defRPr lang="ru-ru"/>
            </a:pPr>
            <a:fld id="{1646A346-08FB-1355-B5FE-FE00EDB043AB}" type="datetime1">
              <a:t/>
            </a:fld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OBMAABonAAAIJQAAWSkAABAAAAAmAAAACAAAAL+PAAAAAAAA"/>
              </a:ext>
            </a:extLst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defRPr lang="ru-ru" sz="1200" cap="none">
                <a:solidFill>
                  <a:srgbClr val="8C8C8C"/>
                </a:solidFill>
              </a:defRPr>
            </a:lvl1pPr>
            <a:lvl2pPr>
              <a:defRPr lang="ru-ru" cap="none"/>
            </a:lvl2pPr>
            <a:lvl3pPr>
              <a:defRPr lang="ru-ru" cap="none"/>
            </a:lvl3pPr>
            <a:lvl4pPr>
              <a:defRPr lang="ru-ru" cap="none"/>
            </a:lvl4pPr>
            <a:lvl5pPr>
              <a:defRPr lang="ru-ru" cap="none"/>
            </a:lvl5pPr>
            <a:lvl6pPr>
              <a:defRPr lang="ru-ru" cap="none"/>
            </a:lvl6pPr>
            <a:lvl7pPr>
              <a:defRPr lang="ru-ru" cap="none"/>
            </a:lvl7pPr>
            <a:lvl8pPr>
              <a:defRPr lang="ru-ru" cap="none"/>
            </a:lvl8pPr>
            <a:lvl9pPr>
              <a:defRPr lang="ru-ru" cap="none"/>
            </a:lvl9pPr>
          </a:lstStyle>
          <a:p>
            <a:pPr>
              <a:defRPr lang="ru-ru"/>
            </a:pPr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EC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////AAAAAAEAAAAAAAAAAAAAAAAAAAAAAAAAAAAAAAAAAAAAAAAAAAAAAAB/f38AAAAAA8zMzADAwP8Af39/AAAAAAAAAAAAAAAAAAAAAAAAAAAAIQAAABgAAAAUAAAAUCgAABonAABwNQAAWSkAABAAAAAmAAAACAAAAL+PAAAAAAAA"/>
              </a:ext>
            </a:extLst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r">
              <a:defRPr lang="ru-ru" sz="1200" cap="none">
                <a:solidFill>
                  <a:srgbClr val="8C8C8C"/>
                </a:solidFill>
              </a:defRPr>
            </a:lvl1pPr>
            <a:lvl2pPr>
              <a:defRPr lang="ru-ru" cap="none"/>
            </a:lvl2pPr>
            <a:lvl3pPr>
              <a:defRPr lang="ru-ru" cap="none"/>
            </a:lvl3pPr>
            <a:lvl4pPr>
              <a:defRPr lang="ru-ru" cap="none"/>
            </a:lvl4pPr>
            <a:lvl5pPr>
              <a:defRPr lang="ru-ru" cap="none"/>
            </a:lvl5pPr>
            <a:lvl6pPr>
              <a:defRPr lang="ru-ru" cap="none"/>
            </a:lvl6pPr>
            <a:lvl7pPr>
              <a:defRPr lang="ru-ru" cap="none"/>
            </a:lvl7pPr>
            <a:lvl8pPr>
              <a:defRPr lang="ru-ru" cap="none"/>
            </a:lvl8pPr>
            <a:lvl9pPr>
              <a:defRPr lang="ru-ru" cap="none"/>
            </a:lvl9pPr>
          </a:lstStyle>
          <a:p>
            <a:pPr>
              <a:defRPr lang="ru-ru"/>
            </a:pPr>
            <a:fld id="{164689EA-A4FB-137F-B5FE-522AC7B04307}" type="slidenum">
              <a:t/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hf hdr="0" ftr="0"/>
  <p:txStyles>
    <p:titleStyle>
      <a:lvl1pPr marL="0" marR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44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9pPr>
    </p:titleStyle>
    <p:bodyStyle>
      <a:lvl1pPr marL="342900" marR="0" indent="-3429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32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1pPr>
      <a:lvl2pPr marL="742950" marR="0" indent="-28575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–"/>
        <a:tabLst/>
        <a:defRPr lang="ru-ru" sz="2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2pPr>
      <a:lvl3pPr marL="11430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24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3pPr>
      <a:lvl4pPr marL="16002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–"/>
        <a:tabLst/>
        <a:defRPr lang="ru-ru" sz="20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4pPr>
      <a:lvl5pPr marL="20574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»"/>
        <a:tabLst/>
        <a:defRPr lang="ru-ru" sz="20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5pPr>
      <a:lvl6pPr marL="25146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20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6pPr>
      <a:lvl7pPr marL="29718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20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7pPr>
      <a:lvl8pPr marL="34290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20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8pPr>
      <a:lvl9pPr marL="38862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20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9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cap="none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9pPr>
    </p:otherStyle>
  </p:txStyles>
</p:sldMaster>
</file>

<file path=ppt/slides/_rels/slide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gif"/></Relationships>
</file>

<file path=ppt/slides/_rels/slide10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18.jpeg"/><Relationship Id="rId4" Type="http://schemas.openxmlformats.org/officeDocument/2006/relationships/image" Target="../media/image19.jpeg"/><Relationship Id="rId5" Type="http://schemas.openxmlformats.org/officeDocument/2006/relationships/image" Target="../media/image20.jpeg"/><Relationship Id="rId6" Type="http://schemas.openxmlformats.org/officeDocument/2006/relationships/image" Target="../media/image21.jpeg"/></Relationships>
</file>

<file path=ppt/slides/_rels/slide1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2.jpeg"/><Relationship Id="rId4" Type="http://schemas.openxmlformats.org/officeDocument/2006/relationships/image" Target="../media/image23.jpeg"/><Relationship Id="rId5" Type="http://schemas.openxmlformats.org/officeDocument/2006/relationships/image" Target="../media/image24.jpeg"/></Relationships>
</file>

<file path=ppt/slides/_rels/slide1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5.jpeg"/><Relationship Id="rId4" Type="http://schemas.openxmlformats.org/officeDocument/2006/relationships/image" Target="../media/image26.jpeg"/><Relationship Id="rId5" Type="http://schemas.openxmlformats.org/officeDocument/2006/relationships/image" Target="../media/image27.jpeg"/><Relationship Id="rId6" Type="http://schemas.openxmlformats.org/officeDocument/2006/relationships/image" Target="../media/image28.jpeg"/><Relationship Id="rId7" Type="http://schemas.openxmlformats.org/officeDocument/2006/relationships/image" Target="../media/image29.jpeg"/></Relationships>
</file>

<file path=ppt/slides/_rels/slide13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30.jpeg"/><Relationship Id="rId4" Type="http://schemas.openxmlformats.org/officeDocument/2006/relationships/image" Target="../media/image31.jpeg"/><Relationship Id="rId5" Type="http://schemas.openxmlformats.org/officeDocument/2006/relationships/image" Target="../media/image32.jpeg"/></Relationships>
</file>

<file path=ppt/slides/_rels/slide14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33.jpeg"/><Relationship Id="rId4" Type="http://schemas.openxmlformats.org/officeDocument/2006/relationships/image" Target="../media/image34.jpeg"/><Relationship Id="rId5" Type="http://schemas.openxmlformats.org/officeDocument/2006/relationships/image" Target="../media/image35.jpeg"/></Relationships>
</file>

<file path=ppt/slides/_rels/slide15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36.jpeg"/><Relationship Id="rId4" Type="http://schemas.openxmlformats.org/officeDocument/2006/relationships/image" Target="../media/image37.jpeg"/><Relationship Id="rId5" Type="http://schemas.openxmlformats.org/officeDocument/2006/relationships/image" Target="../media/image38.jpeg"/><Relationship Id="rId6" Type="http://schemas.openxmlformats.org/officeDocument/2006/relationships/image" Target="../media/image39.jpeg"/></Relationships>
</file>

<file path=ppt/slides/_rels/slide16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40.jpeg"/><Relationship Id="rId4" Type="http://schemas.openxmlformats.org/officeDocument/2006/relationships/image" Target="../media/image41.jpeg"/><Relationship Id="rId5" Type="http://schemas.openxmlformats.org/officeDocument/2006/relationships/image" Target="../media/image42.jpeg"/><Relationship Id="rId6" Type="http://schemas.openxmlformats.org/officeDocument/2006/relationships/image" Target="../media/image43.jpeg"/></Relationships>
</file>

<file path=ppt/slides/_rels/slide17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44.jpeg"/><Relationship Id="rId4" Type="http://schemas.openxmlformats.org/officeDocument/2006/relationships/image" Target="../media/image45.jpeg"/><Relationship Id="rId5" Type="http://schemas.openxmlformats.org/officeDocument/2006/relationships/image" Target="../media/image46.jpeg"/><Relationship Id="rId6" Type="http://schemas.openxmlformats.org/officeDocument/2006/relationships/image" Target="../media/image47.jpeg"/></Relationships>
</file>

<file path=ppt/slides/_rels/slide18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48.jpeg"/><Relationship Id="rId4" Type="http://schemas.openxmlformats.org/officeDocument/2006/relationships/image" Target="../media/image49.jpeg"/><Relationship Id="rId5" Type="http://schemas.openxmlformats.org/officeDocument/2006/relationships/image" Target="../media/image50.jpeg"/><Relationship Id="rId6" Type="http://schemas.openxmlformats.org/officeDocument/2006/relationships/image" Target="../media/image51.jpeg"/><Relationship Id="rId7" Type="http://schemas.openxmlformats.org/officeDocument/2006/relationships/image" Target="../media/image52.jpeg"/></Relationships>
</file>

<file path=ppt/slides/_rels/slide19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53.jpeg"/><Relationship Id="rId4" Type="http://schemas.openxmlformats.org/officeDocument/2006/relationships/image" Target="../media/image54.jpeg"/><Relationship Id="rId5" Type="http://schemas.openxmlformats.org/officeDocument/2006/relationships/image" Target="../media/image55.jpeg"/><Relationship Id="rId6" Type="http://schemas.openxmlformats.org/officeDocument/2006/relationships/image" Target="../media/image56.jpeg"/></Relationships>
</file>

<file path=ppt/slides/_rels/slide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0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57.jpeg"/><Relationship Id="rId4" Type="http://schemas.openxmlformats.org/officeDocument/2006/relationships/image" Target="../media/image58.jpeg"/><Relationship Id="rId5" Type="http://schemas.openxmlformats.org/officeDocument/2006/relationships/image" Target="../media/image59.jpeg"/></Relationships>
</file>

<file path=ppt/slides/_rels/slide2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5" Type="http://schemas.openxmlformats.org/officeDocument/2006/relationships/image" Target="../media/image62.png"/><Relationship Id="rId6" Type="http://schemas.openxmlformats.org/officeDocument/2006/relationships/image" Target="../media/image63.png"/></Relationships>
</file>

<file path=ppt/slides/_rels/slide2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64.jpeg"/><Relationship Id="rId4" Type="http://schemas.openxmlformats.org/officeDocument/2006/relationships/image" Target="../media/image65.jpeg"/><Relationship Id="rId5" Type="http://schemas.openxmlformats.org/officeDocument/2006/relationships/image" Target="../media/image66.jpeg"/><Relationship Id="rId6" Type="http://schemas.openxmlformats.org/officeDocument/2006/relationships/image" Target="../media/image67.jpeg"/></Relationships>
</file>

<file path=ppt/slides/_rels/slide23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68.jpeg"/><Relationship Id="rId4" Type="http://schemas.openxmlformats.org/officeDocument/2006/relationships/image" Target="../media/image69.jpeg"/><Relationship Id="rId5" Type="http://schemas.openxmlformats.org/officeDocument/2006/relationships/image" Target="../media/image70.jpeg"/></Relationships>
</file>

<file path=ppt/slides/_rels/slide24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jpeg"/><Relationship Id="rId3" Type="http://schemas.openxmlformats.org/officeDocument/2006/relationships/image" Target="../media/image1.png"/><Relationship Id="rId4" Type="http://schemas.openxmlformats.org/officeDocument/2006/relationships/image" Target="../media/image72.png"/><Relationship Id="rId5" Type="http://schemas.openxmlformats.org/officeDocument/2006/relationships/image" Target="../media/image73.jpeg"/><Relationship Id="rId6" Type="http://schemas.openxmlformats.org/officeDocument/2006/relationships/image" Target="../media/image74.jpeg"/></Relationships>
</file>

<file path=ppt/slides/_rels/slide25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75.jpeg"/><Relationship Id="rId4" Type="http://schemas.openxmlformats.org/officeDocument/2006/relationships/image" Target="../media/image76.jpeg"/><Relationship Id="rId5" Type="http://schemas.openxmlformats.org/officeDocument/2006/relationships/image" Target="../media/image77.jpeg"/><Relationship Id="rId6" Type="http://schemas.openxmlformats.org/officeDocument/2006/relationships/image" Target="../media/image78.jpeg"/></Relationships>
</file>

<file path=ppt/slides/_rels/slide26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4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5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6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5" Type="http://schemas.openxmlformats.org/officeDocument/2006/relationships/image" Target="../media/image6.jpeg"/></Relationships>
</file>

<file path=ppt/slides/_rels/slide7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5" Type="http://schemas.openxmlformats.org/officeDocument/2006/relationships/image" Target="../media/image9.jpeg"/><Relationship Id="rId6" Type="http://schemas.openxmlformats.org/officeDocument/2006/relationships/image" Target="../media/image10.png"/></Relationships>
</file>

<file path=ppt/slides/_rels/slide8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11.jpeg"/><Relationship Id="rId4" Type="http://schemas.openxmlformats.org/officeDocument/2006/relationships/image" Target="../media/image12.jpeg"/><Relationship Id="rId5" Type="http://schemas.openxmlformats.org/officeDocument/2006/relationships/image" Target="../media/image13.jpeg"/><Relationship Id="rId6" Type="http://schemas.openxmlformats.org/officeDocument/2006/relationships/image" Target="../media/image14.jpeg"/></Relationships>
</file>

<file path=ppt/slides/_rels/slide9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5" Type="http://schemas.openxmlformats.org/officeDocument/2006/relationships/image" Target="../media/image17.jpeg"/></Relationships>
</file>

<file path=ppt/slides/slide1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+gUAAPL+//8lNwAAcw4AABAAAAAmAAAACAAAAAEgAAAAAAAA"/>
              </a:ext>
            </a:extLst>
          </p:cNvSpPr>
          <p:nvPr>
            <p:ph type="ctrTitle"/>
          </p:nvPr>
        </p:nvSpPr>
        <p:spPr>
          <a:xfrm>
            <a:off x="971550" y="-171450"/>
            <a:ext cx="7992745" cy="2520315"/>
          </a:xfr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ru-ru"/>
            </a:pPr>
            <a:r>
              <a:rPr lang="ru-ru" b="1" i="1" cap="none"/>
              <a:t>Педагогический проект</a:t>
            </a:r>
            <a:br/>
            <a:br/>
            <a:r>
              <a:rPr lang="ru-ru" b="1" i="1" cap="none"/>
              <a:t>«Азбука дорожного движения»</a:t>
            </a:r>
            <a:endParaRPr lang="ru-ru" b="1" i="1" cap="none"/>
          </a:p>
        </p:txBody>
      </p:sp>
      <p:sp>
        <p:nvSpPr>
          <p:cNvPr id="4" name="Подзаголовок 2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shcAAFITAAC0NgAAJR8AABAAAAAmAAAACAAAAAEgAAAAAAAA"/>
              </a:ext>
            </a:extLst>
          </p:cNvSpPr>
          <p:nvPr>
            <p:ph type="subTitle" idx="1"/>
          </p:nvPr>
        </p:nvSpPr>
        <p:spPr>
          <a:xfrm>
            <a:off x="3851910" y="3140710"/>
            <a:ext cx="5040630" cy="1922145"/>
          </a:xfr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ru-ru"/>
            </a:pPr>
            <a:r>
              <a:rPr lang="ru-ru" sz="1800" b="1" i="1" cap="none">
                <a:solidFill>
                  <a:schemeClr val="tx1"/>
                </a:solidFill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         </a:t>
            </a:r>
            <a:endParaRPr lang="ru-ru" sz="1800" b="1" i="1" cap="none">
              <a:solidFill>
                <a:schemeClr val="tx1"/>
              </a:solidFill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defRPr lang="ru-ru"/>
            </a:pPr>
            <a:r>
              <a:rPr lang="ru-ru" sz="1800" b="1" i="1" cap="none">
                <a:solidFill>
                  <a:schemeClr val="tx1"/>
                </a:solidFill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                    Воспитатели: Куклина С. А.</a:t>
            </a:r>
            <a:endParaRPr lang="ru-ru" sz="1800" b="1" i="1" cap="none">
              <a:solidFill>
                <a:schemeClr val="tx1"/>
              </a:solidFill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defRPr lang="ru-ru"/>
            </a:pPr>
            <a:r>
              <a:rPr lang="ru-ru" sz="1800" b="1" i="1" cap="none">
                <a:solidFill>
                  <a:schemeClr val="tx1"/>
                </a:solidFill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                                                   Синицына Е.Ю.</a:t>
            </a:r>
            <a:endParaRPr lang="ru-ru" sz="1800" b="1" i="1" cap="none">
              <a:solidFill>
                <a:schemeClr val="tx1"/>
              </a:solidFill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</p:txBody>
      </p:sp>
      <p:pic>
        <p:nvPicPr>
          <p:cNvPr id="5" name="Рисунок 3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p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IUJAAArIAAAVCIAADQm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1547495" y="5229225"/>
            <a:ext cx="4032885" cy="98107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FhYWF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N////8AAAAAHz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-20955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ZwIAAA/+///ZNQAAPwgAABAAAAAmAAAACAAAAAEgAAAAAAAA"/>
              </a:ext>
            </a:extLst>
          </p:cNvSpPr>
          <p:nvPr>
            <p:ph type="title"/>
          </p:nvPr>
        </p:nvSpPr>
        <p:spPr>
          <a:xfrm>
            <a:off x="390525" y="-315595"/>
            <a:ext cx="8362950" cy="1656080"/>
          </a:xfr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ru-ru"/>
            </a:pPr>
            <a:r>
              <a:rPr lang="ru-ru" sz="2800" b="1" i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10 ноября - день сотрудников органов внутренних дел России</a:t>
            </a:r>
            <a:r>
              <a:rPr lang="ru-ru" sz="3200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.</a:t>
            </a:r>
            <a:endParaRPr lang="ru-ru" sz="3200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</p:txBody>
      </p:sp>
      <p:pic>
        <p:nvPicPr>
          <p:cNvPr id="4" name="Объект 3"/>
          <p:cNvPicPr>
            <a:picLocks noGrp="1" noChangeArrowheads="1"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EhISE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McEAAAkBwAAYRcAABgVAAAQAAAAJgAAAAgAAAABgQAAAAAAAA=="/>
              </a:ext>
            </a:extLst>
          </p:cNvPicPr>
          <p:nvPr>
            <p:ph type="pic" idx="1"/>
          </p:nvPr>
        </p:nvPicPr>
        <p:blipFill>
          <a:blip r:embed="rId3"/>
          <a:stretch>
            <a:fillRect/>
          </a:stretch>
        </p:blipFill>
        <p:spPr>
          <a:xfrm>
            <a:off x="776605" y="1160780"/>
            <a:ext cx="3023870" cy="22682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EhISE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OYdAABdBwAAYDEAAPkV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4860290" y="1196975"/>
            <a:ext cx="3166110" cy="23749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Рисунок 5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FhYWF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K4dAABsFgAAmDEAAFslAAAQAAAAJgAAAAgAAAD//////////w==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4824730" y="3644900"/>
            <a:ext cx="3237230" cy="24276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Рисунок 6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FhYWF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BcFAABsFgAAshcAAGAkAAAQAAAAJgAAAAgAAAD//////////w=="/>
              </a:ext>
            </a:extLst>
          </p:cNvPicPr>
          <p:nvPr/>
        </p:nvPicPr>
        <p:blipFill>
          <a:blip r:embed="rId6"/>
          <a:stretch>
            <a:fillRect/>
          </a:stretch>
        </p:blipFill>
        <p:spPr>
          <a:xfrm>
            <a:off x="827405" y="3644900"/>
            <a:ext cx="3024505" cy="226822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  <p:bldP spid="5" grpId="0" animBg="1" advAuto="0"/>
      <p:bldP spid="6" grpId="0" animBg="1" advAuto="0"/>
      <p:bldP spid="7" grpId="0" animBg="1" advAuto="0"/>
    </p:bldLst>
    <p:extLst>
      <p:ext uri="smNativeData">
        <pr:smNativeData xmlns:pr="smNativeData" xmlns="smNativeData" val="oRZyaQQAAAAFAAAA/f///wEAAAAWAAAABAAAAAAAAAAAAAAAAAAAAAkAAAD9////AQAAABYAAAAEAAAAAAAAAAAAAAAAAAAADQAAAP3///8BAAAAFgAAAAQAAAAAAAAAAAAAAAAAAAARAAAA/f///wEAAAAWAAAABAAAAAAAAAAAAAAAAAAAAA=="/>
      </p:ext>
    </p:extLst>
  </p:timing>
</p:sld>
</file>

<file path=ppt/slides/slide11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FhYWF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LEBAABwNQAAuQgAABAAAAAmAAAACAAAAAAgAAAAAAAA"/>
              </a:ext>
            </a:extLst>
          </p:cNvSpPr>
          <p:nvPr>
            <p:ph type="title"/>
          </p:nvPr>
        </p:nvSpPr>
        <p:spPr/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defRPr lang="ru-ru" sz="3960" cap="none"/>
            </a:pPr>
            <a:r>
              <a:t> Посвящение в Юные помощники инспекторов дорожного движения</a:t>
            </a:r>
          </a:p>
        </p:txBody>
      </p:sp>
      <p:pic>
        <p:nvPicPr>
          <p:cNvPr id="4" name="Объект 3"/>
          <p:cNvPicPr>
            <a:picLocks noGrp="1" noChangeArrowheads="1"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Dg4OE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EQTAABwEgAARSEAABslAAAQAAAAJgAAAAgAAAABgQAAAAAAAA=="/>
              </a:ext>
            </a:extLst>
          </p:cNvPicPr>
          <p:nvPr>
            <p:ph type="pic" idx="1"/>
          </p:nvPr>
        </p:nvPicPr>
        <p:blipFill>
          <a:blip r:embed="rId3"/>
          <a:stretch>
            <a:fillRect/>
          </a:stretch>
        </p:blipFill>
        <p:spPr>
          <a:xfrm>
            <a:off x="3131820" y="2997200"/>
            <a:ext cx="2276475" cy="30346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qwUAAAAAAAAAAAAAAAAAAAAAAABkAAAAZAAAAAAAAAAjAAAABAAAAGQAAAAXAAAAFAAAAAAAAAAAAAAA/38AAP9/AAAAAAAACQAAAAQAAACEhISE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IwBAABbCQAAlxIAAE4YAAAQAAAAJgAAAAgAAAD//////////w=="/>
              </a:ext>
            </a:extLst>
          </p:cNvPicPr>
          <p:nvPr/>
        </p:nvPicPr>
        <p:blipFill>
          <a:blip r:embed="rId4"/>
          <a:srcRect l="14510" t="0" r="0" b="0"/>
          <a:stretch>
            <a:fillRect/>
          </a:stretch>
        </p:blipFill>
        <p:spPr>
          <a:xfrm>
            <a:off x="251460" y="1520825"/>
            <a:ext cx="2770505" cy="243014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Рисунок 7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FhYWF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OIhAAAFCgAA7jQAAE4YAAAQAAAAJgAAAAgAAAD//////////w==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5507990" y="1628775"/>
            <a:ext cx="3096260" cy="232219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  <p:bldP spid="5" grpId="0" animBg="1" advAuto="0"/>
      <p:bldP spid="6" grpId="0" animBg="1" advAuto="0"/>
    </p:bldLst>
    <p:extLst>
      <p:ext uri="smNativeData">
        <pr:smNativeData xmlns:pr="smNativeData" xmlns="smNativeData" val="oRZyaQMAAAAFAAAA/f///wEAAAAWAAAABAAAAAAAAAAAAAAAAAAAAAkAAAD9////AQAAABYAAAAEAAAAAAAAAAAAAAAAAAAADQAAAP3///8BAAAAFgAAAAQAAAAAAAAAAAAAAAAAAAA="/>
      </p:ext>
    </p:extLst>
  </p:timing>
</p:sld>
</file>

<file path=ppt/slides/slide12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9Zb7H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LEBAABwNQAAuQgAABAAAAAmAAAACAAAAAAgAAAAAAAA"/>
              </a:ext>
            </a:extLst>
          </p:cNvSpPr>
          <p:nvPr>
            <p:ph type="title"/>
          </p:nvPr>
        </p:nvSpPr>
        <p:spPr/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ru-ru"/>
            </a:pPr>
            <a:r>
              <a:rPr lang="ru-ru" sz="3200" b="1" i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Всемирный день памяти жертв  дорожно – транспортных происшествий</a:t>
            </a:r>
            <a:endParaRPr lang="ru-ru" sz="3200" b="1" i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</p:txBody>
      </p:sp>
      <p:pic>
        <p:nvPicPr>
          <p:cNvPr id="4" name="Объект 3"/>
          <p:cNvPicPr>
            <a:picLocks noGrp="1" noChangeArrowheads="1"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cAgAAAAAAAC9BAAAAAAAAAAAAABkAAAAZAAAAAAAAAAjAAAABAAAAGQAAAAXAAAAFAAAAAAAAAAAAAAA/38AAP9/AAAAAAAACQAAAAQAAACFhISE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G8CAAAiCQAAuQ8AADwYAAAQAAAAJgAAAAgAAAABgQAAAAAAAA=="/>
              </a:ext>
            </a:extLst>
          </p:cNvPicPr>
          <p:nvPr>
            <p:ph type="pic" idx="1"/>
          </p:nvPr>
        </p:nvPicPr>
        <p:blipFill>
          <a:blip r:embed="rId3"/>
          <a:srcRect l="21600" t="0" r="12130" b="0"/>
          <a:stretch>
            <a:fillRect/>
          </a:stretch>
        </p:blipFill>
        <p:spPr>
          <a:xfrm>
            <a:off x="395605" y="1484630"/>
            <a:ext cx="2160270" cy="24549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UgoAAAAAAABGBAAAYgAAAAAAAABkAAAAZAAAAAAAAAAjAAAABAAAAGQAAAAXAAAAFAAAAAAAAAAAAAAA/38AAP9/AAAAAAAACQAAAAQAAAD4nHtX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FAmAAAWCQAAKTMAAEEYAAAQAAAAJgAAAAgAAAD//////////w=="/>
              </a:ext>
            </a:extLst>
          </p:cNvPicPr>
          <p:nvPr/>
        </p:nvPicPr>
        <p:blipFill>
          <a:blip r:embed="rId4"/>
          <a:srcRect l="26420" t="0" r="10940" b="980"/>
          <a:stretch>
            <a:fillRect/>
          </a:stretch>
        </p:blipFill>
        <p:spPr>
          <a:xfrm>
            <a:off x="6228080" y="1477010"/>
            <a:ext cx="2088515" cy="24657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Рисунок 7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igUAAAAAAAANBwAAAAAAAAAAAABkAAAAZAAAAAAAAAAjAAAABAAAAGQAAAAXAAAAFAAAAAAAAAAAAAAA/38AAP9/AAAAAAAACQAAAAQAAABq8f8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EQTAAAiCQAA4iEAAFMYAAAQAAAAJgAAAAgAAAD//////////w=="/>
              </a:ext>
            </a:extLst>
          </p:cNvPicPr>
          <p:nvPr/>
        </p:nvPicPr>
        <p:blipFill>
          <a:blip r:embed="rId5"/>
          <a:srcRect l="14180" t="0" r="18050" b="0"/>
          <a:stretch>
            <a:fillRect/>
          </a:stretch>
        </p:blipFill>
        <p:spPr>
          <a:xfrm>
            <a:off x="3131820" y="1484630"/>
            <a:ext cx="2376170" cy="246951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Рисунок 2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GhoaG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MdAABFGQAApTEAAM4oAAAQAAAAJgAAAAgAAAD//////////w=="/>
              </a:ext>
            </a:extLst>
          </p:cNvPicPr>
          <p:nvPr/>
        </p:nvPicPr>
        <p:blipFill>
          <a:blip r:embed="rId6"/>
          <a:stretch>
            <a:fillRect/>
          </a:stretch>
        </p:blipFill>
        <p:spPr>
          <a:xfrm>
            <a:off x="4716145" y="4107815"/>
            <a:ext cx="3354070" cy="252539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" name="Рисунок 8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hTu/i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KYEAAA9GQAAUhkAAM4oAAAQAAAAJgAAAAgAAAD//////////w=="/>
              </a:ext>
            </a:extLst>
          </p:cNvPicPr>
          <p:nvPr/>
        </p:nvPicPr>
        <p:blipFill>
          <a:blip r:embed="rId7"/>
          <a:stretch>
            <a:fillRect/>
          </a:stretch>
        </p:blipFill>
        <p:spPr>
          <a:xfrm>
            <a:off x="755650" y="4102735"/>
            <a:ext cx="3360420" cy="253047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  <p:bldP spid="5" grpId="0" animBg="1" advAuto="0"/>
      <p:bldP spid="6" grpId="0" animBg="1" advAuto="0"/>
      <p:bldP spid="7" grpId="0" animBg="1" advAuto="0"/>
      <p:bldP spid="8" grpId="0" animBg="1" advAuto="0"/>
    </p:bldLst>
    <p:extLst>
      <p:ext uri="smNativeData">
        <pr:smNativeData xmlns:pr="smNativeData" xmlns="smNativeData" val="oRZyaQUAAAAFAAAA/f///wEAAAAWAAAABAAAAAAAAAAAAAAAAAAAAAkAAAD9////AQAAABYAAAAEAAAAAAAAAAAAAAAAAAAADQAAAP3///8BAAAAFgAAAAQAAAAAAAAAAAAAAAAAAAARAAAA/f///wEAAAAWAAAABAAAAAAAAAAAAAAAAAAAABUAAAD9////AQAAABYAAAAEAAAAAAAAAAAAAAAAAAAA"/>
      </p:ext>
    </p:extLst>
  </p:timing>
</p:sld>
</file>

<file path=ppt/slides/slide13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dBjku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EYAAABwNQAAegYAABAAAAAmAAAACAAAAAEgAAAAAAAA"/>
              </a:ext>
            </a:extLst>
          </p:cNvSpPr>
          <p:nvPr>
            <p:ph type="title"/>
          </p:nvPr>
        </p:nvSpPr>
        <p:spPr>
          <a:xfrm>
            <a:off x="457200" y="44450"/>
            <a:ext cx="8229600" cy="1008380"/>
          </a:xfr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ru-ru"/>
            </a:pPr>
            <a:r>
              <a:rPr lang="ru-ru" sz="3200" b="1" i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Светоотражатели своими руками</a:t>
            </a:r>
            <a:endParaRPr lang="ru-ru" sz="3200" b="1" i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</p:txBody>
      </p:sp>
      <p:pic>
        <p:nvPicPr>
          <p:cNvPr id="4" name="Объект 3"/>
          <p:cNvPicPr>
            <a:picLocks noGrp="1" noChangeArrowheads="1"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qvlNH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FIDAABdBwAA/hcAAN4WAAAQAAAAJgAAAAgAAAABgQAAAAAAAA=="/>
              </a:ext>
            </a:extLst>
          </p:cNvPicPr>
          <p:nvPr>
            <p:ph type="pic" idx="1"/>
          </p:nvPr>
        </p:nvPicPr>
        <p:blipFill>
          <a:blip r:embed="rId3"/>
          <a:stretch>
            <a:fillRect/>
          </a:stretch>
        </p:blipFill>
        <p:spPr>
          <a:xfrm>
            <a:off x="539750" y="1196975"/>
            <a:ext cx="3360420" cy="2520315"/>
          </a:xfrm>
          <a:prstGeom prst="rect">
            <a:avLst/>
          </a:prstGeom>
        </p:spPr>
      </p:pic>
      <p:pic>
        <p:nvPicPr>
          <p:cNvPr id="5" name="Рисунок 5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1xOqg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HQdAADrBwAAIDIAAGwX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4787900" y="1287145"/>
            <a:ext cx="3360420" cy="252031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Рисунок 6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qi+pP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NkKAACIFAAA3h8AAFgkAAAQAAAAJgAAAAgAAAD//////////w==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1763395" y="3337560"/>
            <a:ext cx="3416935" cy="257048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  <p:bldP spid="5" grpId="0" animBg="1" advAuto="0"/>
      <p:bldP spid="6" grpId="0" animBg="1" advAuto="0"/>
    </p:bldLst>
    <p:extLst>
      <p:ext uri="smNativeData">
        <pr:smNativeData xmlns:pr="smNativeData" xmlns="smNativeData" val="oRZyaQMAAAAFAAAA/f///wEAAAAWAAAABAAAAAAAAAAAAAAAAAAAAAkAAAD9////AQAAABYAAAAEAAAAAAAAAAAAAAAAAAAADQAAAP3///8BAAAAFgAAAAQAAAAAAAAAAAAAAAAAAAA="/>
      </p:ext>
    </p:extLst>
  </p:timing>
</p:sld>
</file>

<file path=ppt/slides/slide14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tabAd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LEBAABwNQAAuQgAABAAAAAmAAAACAAAAAAgAAAAAAAA"/>
              </a:ext>
            </a:extLst>
          </p:cNvSpPr>
          <p:nvPr>
            <p:ph type="title"/>
          </p:nvPr>
        </p:nvSpPr>
        <p:spPr/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ru-ru"/>
            </a:pPr>
            <a:r>
              <a:rPr lang="ru-ru" sz="3600" b="1" i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Новогодняя сказка от кадетов ЮИД</a:t>
            </a:r>
            <a:br/>
            <a:r>
              <a:rPr lang="ru-ru" sz="3600" b="1" i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«Дед Мороз за ПДД»</a:t>
            </a:r>
            <a:endParaRPr lang="ru-ru" sz="3600" b="1" i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</p:txBody>
      </p:sp>
      <p:pic>
        <p:nvPicPr>
          <p:cNvPr id="4" name="Объект 3"/>
          <p:cNvPicPr>
            <a:picLocks noGrp="1" noChangeArrowheads="1"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ojjiQ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P8gAABlCQAAlDUAANQYAAAQAAAAJgAAAAgAAAABgQAAAAAAAA=="/>
              </a:ext>
            </a:extLst>
          </p:cNvPicPr>
          <p:nvPr>
            <p:ph type="pic" idx="1"/>
          </p:nvPr>
        </p:nvPicPr>
        <p:blipFill>
          <a:blip r:embed="rId3"/>
          <a:stretch>
            <a:fillRect/>
          </a:stretch>
        </p:blipFill>
        <p:spPr>
          <a:xfrm>
            <a:off x="5363845" y="1527175"/>
            <a:ext cx="3345815" cy="25088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R/Ot6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FIDAAAiCQAA2hcAAJUY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1484630"/>
            <a:ext cx="3337560" cy="25114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Рисунок 5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hu1kk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PARAACyFgAADCUAABQlAAAQAAAAJgAAAAgAAAD//////////w==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2915920" y="3689350"/>
            <a:ext cx="3106420" cy="233807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  <p:bldP spid="5" grpId="0" animBg="1" advAuto="0"/>
      <p:bldP spid="6" grpId="0" animBg="1" advAuto="0"/>
    </p:bldLst>
    <p:extLst>
      <p:ext uri="smNativeData">
        <pr:smNativeData xmlns:pr="smNativeData" xmlns="smNativeData" val="oRZyaQMAAAAFAAAA/f///wEAAAAWAAAABAAAAAAAAAAAAAAAAAAAAAkAAAD9////AQAAABYAAAAEAAAAAAAAAAAAAAAAAAAADQAAAP3///8BAAAAFgAAAAQAAAAAAAAAAAAAAAAAAAA="/>
      </p:ext>
    </p:extLst>
  </p:timing>
</p:sld>
</file>

<file path=ppt/slides/slide15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8Wm8v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GwEAALEBAAAlNwAAuQgAABAAAAAmAAAACAAAAAEgAAAAAAAA"/>
              </a:ext>
            </a:extLst>
          </p:cNvSpPr>
          <p:nvPr>
            <p:ph type="title"/>
          </p:nvPr>
        </p:nvSpPr>
        <p:spPr>
          <a:xfrm>
            <a:off x="179705" y="274955"/>
            <a:ext cx="8784590" cy="1143000"/>
          </a:xfr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ru-ru"/>
            </a:pPr>
            <a:r>
              <a:rPr lang="ru-ru" sz="3600" b="1" i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Новогодняя акция «Дед Морозу обещаем – ПДД мы соблюдаем!»</a:t>
            </a:r>
            <a:endParaRPr lang="ru-ru" sz="3600" b="1" i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</p:txBody>
      </p:sp>
      <p:pic>
        <p:nvPicPr>
          <p:cNvPr id="4" name="Объект 3"/>
          <p:cNvPicPr>
            <a:picLocks noGrp="1" noChangeArrowheads="1"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1hRYe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MMDAAAiCQAAMRcAAMAXAAAQAAAAJgAAAAgAAAABgQAAAAAAAA=="/>
              </a:ext>
            </a:extLst>
          </p:cNvPicPr>
          <p:nvPr>
            <p:ph type="pic" idx="1"/>
          </p:nvPr>
        </p:nvPicPr>
        <p:blipFill>
          <a:blip r:embed="rId3"/>
          <a:stretch>
            <a:fillRect/>
          </a:stretch>
        </p:blipFill>
        <p:spPr>
          <a:xfrm>
            <a:off x="611505" y="1484630"/>
            <a:ext cx="3158490" cy="23761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/trit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DgdAAAVGQAA4DIAAFIp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4749800" y="4077335"/>
            <a:ext cx="3520440" cy="263969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Рисунок 5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9wLf/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HIDAABlGQAARBgAAAIpAAAQAAAAJgAAAAgAAAD//////////w==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560070" y="4128135"/>
            <a:ext cx="3384550" cy="253809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Рисунок 6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/w8O7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HQdAAAiCQAAtzEAAFUYAAAQAAAAJgAAAAgAAAD//////////w=="/>
              </a:ext>
            </a:extLst>
          </p:cNvPicPr>
          <p:nvPr/>
        </p:nvPicPr>
        <p:blipFill>
          <a:blip r:embed="rId6"/>
          <a:stretch>
            <a:fillRect/>
          </a:stretch>
        </p:blipFill>
        <p:spPr>
          <a:xfrm>
            <a:off x="4787900" y="1484630"/>
            <a:ext cx="3293745" cy="247078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  <p:bldP spid="5" grpId="0" animBg="1" advAuto="0"/>
      <p:bldP spid="6" grpId="0" animBg="1" advAuto="0"/>
      <p:bldP spid="7" grpId="0" animBg="1" advAuto="0"/>
    </p:bldLst>
    <p:extLst>
      <p:ext uri="smNativeData">
        <pr:smNativeData xmlns:pr="smNativeData" xmlns="smNativeData" val="oRZyaQQAAAAFAAAA/f///wEAAAAQAAAAFQAAAAAAAAAAAAAAAAAAAAkAAAD9////AQAAABYAAAAEAAAAAAAAAAAAAAAAAAAADQAAAP3///8BAAAAFgAAAAQAAAAAAAAAAAAAAAAAAAARAAAA/f///wEAAAAWAAAABAAAAAAAAAAAAAAAAAAAAA=="/>
      </p:ext>
    </p:extLst>
  </p:timing>
</p:sld>
</file>

<file path=ppt/slides/slide16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t/7e6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qQAAALEBAABDNgAAzgcAABAAAAAmAAAACAAAAAEgAAAAAAAA"/>
              </a:ext>
            </a:extLst>
          </p:cNvSpPr>
          <p:nvPr>
            <p:ph type="title"/>
          </p:nvPr>
        </p:nvSpPr>
        <p:spPr>
          <a:xfrm>
            <a:off x="107315" y="274955"/>
            <a:ext cx="8713470" cy="993775"/>
          </a:xfr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ru-ru"/>
            </a:pPr>
            <a:r>
              <a:rPr lang="ru-ru" sz="3600" b="1" i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Акция «Хороший водитель – надёжный защитник!»</a:t>
            </a:r>
            <a:endParaRPr lang="ru-ru" sz="3600" b="1" i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</p:txBody>
      </p:sp>
      <p:pic>
        <p:nvPicPr>
          <p:cNvPr id="4" name="Объект 3"/>
          <p:cNvPicPr>
            <a:picLocks noGrp="1" noChangeArrowheads="1"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9tP+3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IwBAAAiCQAAFxkAABUWAAAQAAAAJgAAAAgAAAABgQAAAAAAAA=="/>
              </a:ext>
            </a:extLst>
          </p:cNvPicPr>
          <p:nvPr>
            <p:ph type="pic" idx="1"/>
          </p:nvPr>
        </p:nvPicPr>
        <p:blipFill>
          <a:blip r:embed="rId3"/>
          <a:stretch>
            <a:fillRect/>
          </a:stretch>
        </p:blipFill>
        <p:spPr>
          <a:xfrm>
            <a:off x="251460" y="1484630"/>
            <a:ext cx="3827145" cy="21050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o/6+y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P0BAAAyGAAAfBgAABAp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323215" y="3933190"/>
            <a:ext cx="3656965" cy="274193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Рисунок 5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3/7y/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MgeAAAiCQAADDIAAJUXAAAQAAAAJgAAAAgAAAD//////////w==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5003800" y="1484630"/>
            <a:ext cx="3131820" cy="234886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Рисунок 6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zqv+x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JodAAC1GAAAOzMAAO4oAAAQAAAAJgAAAAgAAAD//////////w=="/>
              </a:ext>
            </a:extLst>
          </p:cNvPicPr>
          <p:nvPr/>
        </p:nvPicPr>
        <p:blipFill>
          <a:blip r:embed="rId6"/>
          <a:stretch>
            <a:fillRect/>
          </a:stretch>
        </p:blipFill>
        <p:spPr>
          <a:xfrm>
            <a:off x="4812030" y="4016375"/>
            <a:ext cx="3515995" cy="263715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  <p:bldP spid="5" grpId="0" animBg="1" advAuto="0"/>
      <p:bldP spid="6" grpId="0" animBg="1" advAuto="0"/>
      <p:bldP spid="7" grpId="0" animBg="1" advAuto="0"/>
    </p:bldLst>
    <p:extLst>
      <p:ext uri="smNativeData">
        <pr:smNativeData xmlns:pr="smNativeData" xmlns="smNativeData" val="oRZyaQQAAAAFAAAA/f///wEAAAAWAAAABAAAAAAAAAAAAAAAAAAAAAkAAAD9////AQAAABYAAAAEAAAAAAAAAAAAAAAAAAAADQAAAP3///8BAAAAFgAAAAQAAAAAAAAAAAAAAAAAAAARAAAA/f///wEAAAAWAAAABAAAAAAAAAAAAAAAAAAAAA=="/>
      </p:ext>
    </p:extLst>
  </p:timing>
</p:sld>
</file>

<file path=ppt/slides/slide17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0rP+w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Акция: «Вам, наши любимые!»</a:t>
            </a:r>
          </a:p>
        </p:txBody>
      </p:sp>
      <p:pic>
        <p:nvPicPr>
          <p:cNvPr id="4" name="Объект 3"/>
          <p:cNvPicPr>
            <a:picLocks noGrp="1" noChangeArrowheads="1"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7vrX/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MMDAAA/CAAAHRgAAIMXAAAQAAAAJgAAAAgAAAABgQAAAAAAAA=="/>
              </a:ext>
            </a:extLst>
          </p:cNvPicPr>
          <p:nvPr>
            <p:ph type="pic" idx="1"/>
          </p:nvPr>
        </p:nvPicPr>
        <p:blipFill>
          <a:blip r:embed="rId3"/>
          <a:stretch>
            <a:fillRect/>
          </a:stretch>
        </p:blipFill>
        <p:spPr>
          <a:xfrm>
            <a:off x="611505" y="1340485"/>
            <a:ext cx="3308350" cy="24815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8vrn/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DofAAA/CAAA+zIAABEX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5076190" y="1340485"/>
            <a:ext cx="3211195" cy="240919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Рисунок 5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rq6H/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KsfAAAUGQAA7zQAAAcpAAAQAAAAJgAAAAgAAAD//////////w==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5147945" y="4076700"/>
            <a:ext cx="3456940" cy="25927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Рисунок 6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yta7/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FIDAAAUGQAAGBkAAGkpAAAQAAAAJgAAAAgAAAD//////////w=="/>
              </a:ext>
            </a:extLst>
          </p:cNvPicPr>
          <p:nvPr/>
        </p:nvPicPr>
        <p:blipFill>
          <a:blip r:embed="rId6"/>
          <a:stretch>
            <a:fillRect/>
          </a:stretch>
        </p:blipFill>
        <p:spPr>
          <a:xfrm>
            <a:off x="539750" y="4076700"/>
            <a:ext cx="3539490" cy="265493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  <p:bldP spid="5" grpId="0" animBg="1" advAuto="0"/>
      <p:bldP spid="6" grpId="0" animBg="1" advAuto="0"/>
      <p:bldP spid="7" grpId="0" animBg="1" advAuto="0"/>
    </p:bldLst>
    <p:extLst>
      <p:ext uri="smNativeData">
        <pr:smNativeData xmlns:pr="smNativeData" xmlns="smNativeData" val="oRZyaQQAAAAFAAAA/f///wEAAAAWAAAABAAAAAAAAAAAAAAAAAAAAAkAAAD9////AQAAABYAAAAEAAAAAAAAAAAAAAAAAAAADQAAAP3///8BAAAAFgAAAAQAAAAAAAAAAAAAAAAAAAARAAAA/f///wEAAAAWAAAABAAAAAAAAAAAAAAAAAAAAA=="/>
      </p:ext>
    </p:extLst>
  </p:timing>
</p:sld>
</file>

<file path=ppt/slides/slide18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Bw7j/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rPr lang="ru-ru" i="1" cap="none"/>
              <a:t>Акция «Пристегнись»</a:t>
            </a:r>
            <a:endParaRPr lang="ru-ru" i="1" cap="none"/>
          </a:p>
        </p:txBody>
      </p:sp>
      <p:pic>
        <p:nvPicPr>
          <p:cNvPr id="4" name="Объект 3"/>
          <p:cNvPicPr>
            <a:picLocks noGrp="1" noChangeArrowheads="1"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O4HAAAAAAAArgcAAAAAAABkAAAAZAAAAAAAAAAjAAAABAAAAGQAAAAXAAAAFAAAAAAAAAAAAAAA/38AAP9/AAAAAAAACQAAAAQAAAC2ubL/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CcUAACxCAAAFSEAAIYZAAAQAAAAJgAAAAgAAAABgQAAAAAAAA=="/>
              </a:ext>
            </a:extLst>
          </p:cNvPicPr>
          <p:nvPr>
            <p:ph type="pic" idx="1"/>
          </p:nvPr>
        </p:nvPicPr>
        <p:blipFill>
          <a:blip r:embed="rId3"/>
          <a:srcRect l="0" t="20300" r="0" b="19660"/>
          <a:stretch>
            <a:fillRect/>
          </a:stretch>
        </p:blipFill>
        <p:spPr>
          <a:xfrm>
            <a:off x="3275965" y="1412875"/>
            <a:ext cx="2101850" cy="27362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8vLL/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FIDAACxCAAA8g8AAIYZ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1412875"/>
            <a:ext cx="2052320" cy="273621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Рисунок 5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/ur20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L0kAACICAAAdzEAAIYZAAAQAAAAJgAAAAgAAAD//////////w==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5972175" y="1386840"/>
            <a:ext cx="2068830" cy="276225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Рисунок 6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/vsC1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C4MAABPFwAACBoAAMgpAAAQAAAAJgAAAAgAAAD//////////w=="/>
              </a:ext>
            </a:extLst>
          </p:cNvPicPr>
          <p:nvPr/>
        </p:nvPicPr>
        <p:blipFill>
          <a:blip r:embed="rId6"/>
          <a:stretch>
            <a:fillRect/>
          </a:stretch>
        </p:blipFill>
        <p:spPr>
          <a:xfrm>
            <a:off x="1979930" y="3789045"/>
            <a:ext cx="2251710" cy="300291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" name="Рисунок 7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KMDAAAAAAAA1QMAAAAAAABkAAAAZAAAAAAAAAAjAAAABAAAAGQAAAAXAAAAFAAAAAAAAAAAAAAA/38AAP9/AAAAAAAACQAAAAQAAAD/wMO8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MgeAABPFwAAVykAANIpAAAQAAAAJgAAAAgAAAD//////////w=="/>
              </a:ext>
            </a:extLst>
          </p:cNvPicPr>
          <p:nvPr/>
        </p:nvPicPr>
        <p:blipFill>
          <a:blip r:embed="rId7"/>
          <a:srcRect l="0" t="9310" r="0" b="9810"/>
          <a:stretch>
            <a:fillRect/>
          </a:stretch>
        </p:blipFill>
        <p:spPr>
          <a:xfrm>
            <a:off x="5003800" y="3789045"/>
            <a:ext cx="1716405" cy="300926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  <p:bldP spid="5" grpId="0" animBg="1" advAuto="0"/>
      <p:bldP spid="6" grpId="0" animBg="1" advAuto="0"/>
      <p:bldP spid="7" grpId="0" animBg="1" advAuto="0"/>
      <p:bldP spid="8" grpId="0" animBg="1" advAuto="0"/>
    </p:bldLst>
    <p:extLst>
      <p:ext uri="smNativeData">
        <pr:smNativeData xmlns:pr="smNativeData" xmlns="smNativeData" val="oRZyaQUAAAAFAAAA/f///wEAAAAWAAAABAAAAAAAAAAAAAAAAAAAAAkAAAD9////AQAAABYAAAAEAAAAAAAAAAAAAAAAAAAADQAAAP3///8BAAAAFgAAAAQAAAAAAAAAAAAAAAAAAAARAAAA/f///wEAAAAWAAAABAAAAAAAAAAAAAAAAAAAABUAAAD9////AQAAABYAAAAEAAAAAAAAAAAAAAAAAAAA"/>
      </p:ext>
    </p:extLst>
  </p:timing>
</p:sld>
</file>

<file path=ppt/slides/slide19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/tLSq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Акция: «Внимание – дети!»</a:t>
            </a:r>
          </a:p>
        </p:txBody>
      </p:sp>
      <p:pic>
        <p:nvPicPr>
          <p:cNvPr id="4" name="Объект 3"/>
          <p:cNvPicPr>
            <a:picLocks noGrp="1" noChangeArrowheads="1"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CoKAAAAAAAAsAkAAAAAAABkAAAAZAAAAAAAAAAjAAAABAAAAGQAAAAXAAAAFAAAAAAAAAAAAAAA/38AAP9/AAAAAAAACQAAAAQAAAC5/77B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NwTAABPFwAAZCQAAHgpAAAQAAAAJgAAAAgAAAABgQAAAAAAAA=="/>
              </a:ext>
            </a:extLst>
          </p:cNvPicPr>
          <p:nvPr>
            <p:ph type="pic" idx="1"/>
          </p:nvPr>
        </p:nvPicPr>
        <p:blipFill>
          <a:blip r:embed="rId3"/>
          <a:srcRect l="0" t="26020" r="0" b="24800"/>
          <a:stretch>
            <a:fillRect/>
          </a:stretch>
        </p:blipFill>
        <p:spPr>
          <a:xfrm>
            <a:off x="3228340" y="3789045"/>
            <a:ext cx="2687320" cy="29521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OkKAAAAAAAAAAAAAAAAAABkAAAAZAAAAAAAAAAjAAAABAAAAGQAAAAXAAAAFAAAAAAAAAAAAAAA/38AAP9/AAAAAAAACQAAAAQAAADCw77/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MkoAABdBwAAHjYAANQcAAAQAAAAJgAAAAgAAAD//////////w=="/>
              </a:ext>
            </a:extLst>
          </p:cNvPicPr>
          <p:nvPr/>
        </p:nvPicPr>
        <p:blipFill>
          <a:blip r:embed="rId4"/>
          <a:srcRect l="0" t="27930" r="0" b="0"/>
          <a:stretch>
            <a:fillRect/>
          </a:stretch>
        </p:blipFill>
        <p:spPr>
          <a:xfrm>
            <a:off x="6630035" y="1196975"/>
            <a:ext cx="2167255" cy="34893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Рисунок 5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u/7m8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NMSAABdBwAA1yYAAGAWAAAQAAAAJgAAAAgAAAD//////////w==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3060065" y="1196975"/>
            <a:ext cx="3253740" cy="24403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Рисунок 6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LcIAAAAAAAAkQQAAAAAAABkAAAAZAAAAAAAAAAjAAAABAAAAGQAAAAXAAAAFAAAAAAAAAAAAAAA/38AAP9/AAAAAAAACQAAAAQAAACx/7q6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P0BAABdBwAA8RAAAGcdAAAQAAAAJgAAAAgAAAD//////////w=="/>
              </a:ext>
            </a:extLst>
          </p:cNvPicPr>
          <p:nvPr/>
        </p:nvPicPr>
        <p:blipFill>
          <a:blip r:embed="rId6"/>
          <a:srcRect l="0" t="22310" r="0" b="11690"/>
          <a:stretch>
            <a:fillRect/>
          </a:stretch>
        </p:blipFill>
        <p:spPr>
          <a:xfrm>
            <a:off x="323215" y="1196975"/>
            <a:ext cx="2430780" cy="358267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  <p:bldP spid="5" grpId="0" animBg="1" advAuto="0"/>
      <p:bldP spid="6" grpId="0" animBg="1" advAuto="0"/>
      <p:bldP spid="7" grpId="0" animBg="1" advAuto="0"/>
    </p:bldLst>
    <p:extLst>
      <p:ext uri="smNativeData">
        <pr:smNativeData xmlns:pr="smNativeData" xmlns="smNativeData" val="oRZyaQQAAAAFAAAA/f///wEAAAAWAAAABAAAAAAAAAAAAAAAAAAAAAkAAAD9////AQAAABYAAAAEAAAAAAAAAAAAAAAAAAAADQAAAP3///8BAAAAFgAAAAQAAAAAAAAAAAAAAAAAAAARAAAA/f///wEAAAAWAAAABAAAAAAAAAAAAAAAAAAAAA=="/>
      </p:ext>
    </p:extLst>
  </p:timing>
</p:sld>
</file>

<file path=ppt/slides/slide2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Grp="1" noChangeArrowheads="1"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cAAAA0AAAARzgAAGQqAAAQAAAAJgAAAAgAAAABgQAAAAAAAA=="/>
              </a:ext>
            </a:extLst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4445" y="3302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>
            <a:extLst>
              <a:ext uri="smNativeData">
                <pr:smNativeData xmlns:pr="smNativeData" xmlns="smNativeData" val="SMDATA_15_oRZyaR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B/f38A7uzhA8zMzADAwP8Af39/AAAAAAAAAAAAAAAAAAAAAAAAAAAAIQAAABgAAAAUAAAA2wkAAJoBAAAOMwAAryMAABAgAAAmAAAACAAAAP//////////"/>
              </a:ext>
            </a:extLst>
          </p:cNvSpPr>
          <p:nvPr/>
        </p:nvSpPr>
        <p:spPr>
          <a:xfrm>
            <a:off x="1602105" y="260350"/>
            <a:ext cx="6697345" cy="55403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>
              <a:defRPr lang="ru-ru"/>
            </a:pPr>
            <a:r>
              <a:rPr lang="ru-ru" sz="2400" b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Тип проекта </a:t>
            </a:r>
            <a:r>
              <a:rPr lang="ru-ru" sz="2400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– познавательно - творческий</a:t>
            </a:r>
            <a:endParaRPr lang="ru-ru" sz="2400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defRPr lang="ru-ru"/>
            </a:pPr>
            <a:endParaRPr lang="ru-ru" sz="2400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defRPr lang="ru-ru"/>
            </a:pPr>
            <a:r>
              <a:rPr lang="ru-ru" sz="2400" b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Вид проекта  </a:t>
            </a:r>
            <a:r>
              <a:rPr lang="ru-ru" sz="2400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- долгосрочный</a:t>
            </a:r>
            <a:endParaRPr lang="ru-ru" sz="2400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defRPr lang="ru-ru"/>
            </a:pPr>
            <a:endParaRPr lang="ru-ru" sz="2400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defRPr lang="ru-ru"/>
            </a:pPr>
            <a:r>
              <a:rPr lang="ru-ru" sz="2400" b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Продолжительность проекта </a:t>
            </a:r>
            <a:r>
              <a:rPr lang="ru-ru" sz="2400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– сентябрь 2024 г. – апрель 2025 г. </a:t>
            </a:r>
            <a:endParaRPr lang="ru-ru" sz="2400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defRPr lang="ru-ru"/>
            </a:pPr>
            <a:endParaRPr lang="ru-ru" sz="2400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defRPr lang="ru-ru"/>
            </a:pPr>
            <a:r>
              <a:rPr lang="ru-ru" sz="2400" b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Участники проекта </a:t>
            </a:r>
            <a:r>
              <a:rPr lang="ru-ru" sz="2400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– воспитанники старшей группы «Акварелька», родители (законные представители), воспитатели группы, социальный педагог.</a:t>
            </a:r>
            <a:endParaRPr lang="ru-ru" sz="2400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defRPr lang="ru-ru"/>
            </a:pPr>
            <a:endParaRPr lang="ru-ru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defRPr lang="ru-ru"/>
            </a:pPr>
            <a:endParaRPr lang="ru-ru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defRPr lang="ru-ru"/>
            </a:pPr>
            <a:endParaRPr lang="ru-ru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defRPr lang="ru-ru"/>
            </a:pPr>
            <a:endParaRPr lang="ru-ru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defRPr lang="ru-ru"/>
            </a:pPr>
            <a:endParaRPr lang="ru-ru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</p:txBody>
      </p:sp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UgMAADwAAADyNQAARAcAABAAAAAmAAAACAAAAAEgAAAAAAAA"/>
              </a:ext>
            </a:extLst>
          </p:cNvSpPr>
          <p:nvPr>
            <p:ph type="title"/>
          </p:nvPr>
        </p:nvSpPr>
        <p:spPr>
          <a:xfrm>
            <a:off x="539750" y="38100"/>
            <a:ext cx="8229600" cy="1143000"/>
          </a:xfr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ru-ru"/>
            </a:pPr>
            <a:r>
              <a:rPr lang="ru-ru" sz="3600" b="1" i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Методические пособия</a:t>
            </a:r>
            <a:endParaRPr lang="ru-ru" sz="3600" b="1" i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</p:txBody>
      </p:sp>
      <p:pic>
        <p:nvPicPr>
          <p:cNvPr id="4" name="Рисунок 8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qBg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MMDAABdBwAARBMAAAkc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611505" y="1196975"/>
            <a:ext cx="2520315" cy="33604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Рисунок 10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PMNAAAdGAAA8yUAAB0q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2267585" y="3919855"/>
            <a:ext cx="3901440" cy="292608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Рисунок 11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CAcAAB6BgAAujMAAC4YAAAQAAAAJgAAAAgAAAD//////////w==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5051425" y="573405"/>
            <a:ext cx="2877820" cy="383667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  <p:bldP spid="5" grpId="0" animBg="1" advAuto="0"/>
      <p:bldP spid="6" grpId="0" animBg="1" advAuto="0"/>
    </p:bldLst>
    <p:extLst>
      <p:ext uri="smNativeData">
        <pr:smNativeData xmlns:pr="smNativeData" xmlns="smNativeData" val="oRZyaQMAAAAFAAAA/f///wEAAAAWAAAABAAAAAAAAAAAAAAAAAAAAAkAAAD9////AQAAABYAAAAEAAAAAAAAAAAAAAAAAAAADQAAAP3///8BAAAAFgAAAAQAAAAAAAAAAAAAAAAAAAA="/>
      </p:ext>
    </p:extLst>
  </p:timing>
</p:sld>
</file>

<file path=ppt/slides/slide21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UmOJX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Picture 3"/>
          <p:cNvPicPr>
            <a:picLocks noGrp="1" noChangeArrowheads="1"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IwBAACaAQAAZBoAAD0UAAAQAAAAJgAAAAgAAAABgQAA///BAQ=="/>
              </a:ext>
            </a:extLst>
          </p:cNvPicPr>
          <p:nvPr>
            <p:ph type="pic" idx="1"/>
          </p:nvPr>
        </p:nvPicPr>
        <p:blipFill>
          <a:blip r:embed="rId3"/>
          <a:stretch>
            <a:fillRect/>
          </a:stretch>
        </p:blipFill>
        <p:spPr>
          <a:xfrm>
            <a:off x="251460" y="260350"/>
            <a:ext cx="4038600" cy="302958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Picture 4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BkcAAAhFgAAjDUAADYp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4567555" y="3597275"/>
            <a:ext cx="4137025" cy="310197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5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IwBAAACFgAA1RkAADooAAAQAAAAJgAAAAgAAAD//////////w==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251460" y="3577590"/>
            <a:ext cx="3947795" cy="296164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Picture 6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GscAAB+AQAAkDYAABgVAAAQAAAAJgAAAAgAAAD//////////w=="/>
              </a:ext>
            </a:extLst>
          </p:cNvPicPr>
          <p:nvPr/>
        </p:nvPicPr>
        <p:blipFill>
          <a:blip r:embed="rId6"/>
          <a:stretch>
            <a:fillRect/>
          </a:stretch>
        </p:blipFill>
        <p:spPr>
          <a:xfrm>
            <a:off x="4619625" y="242570"/>
            <a:ext cx="4250055" cy="318643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dvAuto="0"/>
      <p:bldP spid="4" grpId="0" animBg="1" advAuto="0"/>
      <p:bldP spid="5" grpId="0" animBg="1" advAuto="0"/>
      <p:bldP spid="6" grpId="0" animBg="1" advAuto="0"/>
    </p:bldLst>
    <p:extLst>
      <p:ext uri="smNativeData">
        <pr:smNativeData xmlns:pr="smNativeData" xmlns="smNativeData" val="oRZyaQQAAAAFAAAA/f///wEAAAAWAAAABAAAAAAAAAAAAAAAAAAAAAkAAAD9////AQAAABYAAAAEAAAAAAAAAAAAAAAAAAAADQAAAP3///8BAAAAFgAAAAQAAAAAAAAAAAAAAAAAAAARAAAA/f///wEAAAAWAAAABAAAAAAAAAAAAAAAAAAAAA=="/>
      </p:ext>
    </p:extLst>
  </p:timing>
</p:sld>
</file>

<file path=ppt/slides/slide22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/o4d5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LEBAABwNQAAuQgAABAAAAAmAAAACAAAAAAgAAAAAAAA"/>
              </a:ext>
            </a:extLst>
          </p:cNvSpPr>
          <p:nvPr>
            <p:ph type="title"/>
          </p:nvPr>
        </p:nvSpPr>
        <p:spPr/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defRPr lang="ru-ru" sz="3960" cap="none"/>
            </a:pPr>
            <a:r>
              <a:t>Родительский патруль</a:t>
            </a:r>
            <a:br/>
          </a:p>
        </p:txBody>
      </p:sp>
      <p:pic>
        <p:nvPicPr>
          <p:cNvPr id="4" name="Объект 3"/>
          <p:cNvPicPr>
            <a:picLocks noGrp="1" noChangeArrowheads="1"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/qaCc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MMbAAAIBgAAYzEAAEAWAAAQAAAAJgAAAAgAAAABgQAAAAAAAA=="/>
              </a:ext>
            </a:extLst>
          </p:cNvPicPr>
          <p:nvPr>
            <p:ph type="pic" idx="1"/>
          </p:nvPr>
        </p:nvPicPr>
        <p:blipFill>
          <a:blip r:embed="rId3"/>
          <a:stretch>
            <a:fillRect/>
          </a:stretch>
        </p:blipFill>
        <p:spPr>
          <a:xfrm>
            <a:off x="4512945" y="980440"/>
            <a:ext cx="3515360" cy="26365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/sZyJ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JYCAAADBgAAPRgAAEAW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420370" y="977265"/>
            <a:ext cx="3519805" cy="263969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Рисунок 2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LILAAAAAAAACwcAAAAAAABkAAAAZAAAAAAAAAAjAAAABAAAAGQAAAAXAAAAFAAAAAAAAAAAAAAA/38AAP9/AAAAAAAACQAAAAQAAAD/u66o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E0cAAArFwAAfTMAAEEnAAAQAAAAJgAAAAgAAAD//////////w=="/>
              </a:ext>
            </a:extLst>
          </p:cNvPicPr>
          <p:nvPr/>
        </p:nvPicPr>
        <p:blipFill>
          <a:blip r:embed="rId5"/>
          <a:srcRect l="0" t="29940" r="0" b="18030"/>
          <a:stretch>
            <a:fillRect/>
          </a:stretch>
        </p:blipFill>
        <p:spPr>
          <a:xfrm>
            <a:off x="4600575" y="3766185"/>
            <a:ext cx="3769360" cy="261493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Рисунок 5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GgGAAAAAAAAAAAAAAAAAABkAAAAZAAAAAAAAAAjAAAABAAAAGQAAAAXAAAAFAAAAAAAAAAAAAAA/38AAP9/AAAAAAAACQAAAAQAAACslYj/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IwBAABiFwAAhhoAAAonAAAQAAAAJgAAAAgAAAD//////////w=="/>
              </a:ext>
            </a:extLst>
          </p:cNvPicPr>
          <p:nvPr/>
        </p:nvPicPr>
        <p:blipFill>
          <a:blip r:embed="rId6"/>
          <a:srcRect l="0" t="16400" r="0" b="0"/>
          <a:stretch>
            <a:fillRect/>
          </a:stretch>
        </p:blipFill>
        <p:spPr>
          <a:xfrm>
            <a:off x="251460" y="3801110"/>
            <a:ext cx="4060190" cy="254508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  <p:bldP spid="5" grpId="0" animBg="1" advAuto="0"/>
      <p:bldP spid="6" grpId="0" animBg="1" advAuto="0"/>
      <p:bldP spid="7" grpId="0" animBg="1" advAuto="0"/>
    </p:bldLst>
    <p:extLst>
      <p:ext uri="smNativeData">
        <pr:smNativeData xmlns:pr="smNativeData" xmlns="smNativeData" val="oRZyaQQAAAAFAAAA/f///wEAAAAWAAAABAAAAAAAAAAAAAAAAAAAAAkAAAD9////AQAAABYAAAAEAAAAAAAAAAAAAAAAAAAADQAAAP3///8BAAAAFgAAAAQAAAAAAAAAAAAAAAAAAAARAAAA/f///wEAAAAWAAAABAAAAAAAAAAAAAAAAAAAAA=="/>
      </p:ext>
    </p:extLst>
  </p:timing>
</p:sld>
</file>

<file path=ppt/slides/slide23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J/7ee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Знаки и дети</a:t>
            </a:r>
          </a:p>
        </p:txBody>
      </p:sp>
      <p:pic>
        <p:nvPicPr>
          <p:cNvPr id="4" name="Объект 3"/>
          <p:cNvPicPr>
            <a:picLocks noGrp="1" noChangeArrowheads="1"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1r//B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IwBAADrBgAAKhAAAGkaAAAQAAAAJgAAAAgAAAABgQAAAAAAAA=="/>
              </a:ext>
            </a:extLst>
          </p:cNvPicPr>
          <p:nvPr>
            <p:ph type="pic" idx="1"/>
          </p:nvPr>
        </p:nvPicPr>
        <p:blipFill>
          <a:blip r:embed="rId3"/>
          <a:stretch>
            <a:fillRect/>
          </a:stretch>
        </p:blipFill>
        <p:spPr>
          <a:xfrm>
            <a:off x="251460" y="1124585"/>
            <a:ext cx="2376170" cy="31686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p/6ak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L0UAACxCAAAJSEAAEMk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3371215" y="1412875"/>
            <a:ext cx="2016760" cy="448183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Рисунок 6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//6OZ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KgjAABdBwAAyzMAAOEcAAAQAAAAJgAAAAgAAAD//////////w==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5796280" y="1196975"/>
            <a:ext cx="2623185" cy="349758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  <p:bldP spid="5" grpId="0" animBg="1" advAuto="0"/>
      <p:bldP spid="6" grpId="0" animBg="1" advAuto="0"/>
    </p:bldLst>
    <p:extLst>
      <p:ext uri="smNativeData">
        <pr:smNativeData xmlns:pr="smNativeData" xmlns="smNativeData" val="oRZyaQMAAAAFAAAA/f///wEAAAAWAAAABAAAAAAAAAAAAAAAAAAAAAkAAAD9////AQAAABYAAAAEAAAAAAAAAAAAAAAAAAAADQAAAP3///8BAAAAFgAAAAQAAAAAAAAAAAAAAAAAAAA="/>
      </p:ext>
    </p:extLst>
  </p:timing>
</p:sld>
</file>

<file path=ppt/slides/slide24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</a:p>
        </p:txBody>
      </p:sp>
      <p:pic>
        <p:nvPicPr>
          <p:cNvPr id="3" name="Объект 3"/>
          <p:cNvPicPr>
            <a:picLocks noGrp="1" noChangeArrowheads="1"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/rKel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M0WAACqEAAAkSYAALAlAAAQAAAAJgAAAAgAAAABgQAAAAAAAA=="/>
              </a:ext>
            </a:extLst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3706495" y="2708910"/>
            <a:ext cx="2562860" cy="3417570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/oZmT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3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/lX9w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FIDAAB9AgAAkhIAANgW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404495"/>
            <a:ext cx="2479040" cy="330898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Рисунок 4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/t52L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OQTAADkDgAAXCQAANokAAAQAAAAJgAAAAgAAAD//////////w==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3233420" y="2420620"/>
            <a:ext cx="2677160" cy="356997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Рисунок 5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V/6S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IskAAA4AgAAyTUAADYZAAAQAAAAJgAAAAgAAAD//////////w=="/>
              </a:ext>
            </a:extLst>
          </p:cNvPicPr>
          <p:nvPr/>
        </p:nvPicPr>
        <p:blipFill>
          <a:blip r:embed="rId6"/>
          <a:stretch>
            <a:fillRect/>
          </a:stretch>
        </p:blipFill>
        <p:spPr>
          <a:xfrm>
            <a:off x="5940425" y="360680"/>
            <a:ext cx="2802890" cy="373761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dvAuto="0"/>
      <p:bldP spid="6" grpId="0" animBg="1" advAuto="0"/>
      <p:bldP spid="7" grpId="0" animBg="1" advAuto="0"/>
    </p:bldLst>
    <p:extLst>
      <p:ext uri="smNativeData">
        <pr:smNativeData xmlns:pr="smNativeData" xmlns="smNativeData" val="oRZyaQMAAAAFAAAA/f///wEAAAAWAAAABAAAAAAAAAAAAAAAAAAAAAkAAAD9////AQAAABYAAAAEAAAAAAAAAAAAAAAAAAAADQAAAP3///8BAAAAFgAAAAQAAAAAAAAAAAAAAAAAAAA="/>
      </p:ext>
    </p:extLst>
  </p:timing>
</p:sld>
</file>

<file path=ppt/slides/slide25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k/6+q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2gNjM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«Мой друг – Светофор!»</a:t>
            </a:r>
          </a:p>
        </p:txBody>
      </p:sp>
      <p:pic>
        <p:nvPicPr>
          <p:cNvPr id="4" name="Объект 3"/>
          <p:cNvPicPr>
            <a:picLocks noGrp="1" noChangeArrowheads="1"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L2//E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DgAAADtBgAAgA8AAEwbAAAQAAAAJgAAAAgAAAABgQAAAAAAAA=="/>
              </a:ext>
            </a:extLst>
          </p:cNvPicPr>
          <p:nvPr>
            <p:ph type="pic" idx="1"/>
          </p:nvPr>
        </p:nvPicPr>
        <p:blipFill>
          <a:blip r:embed="rId3"/>
          <a:stretch>
            <a:fillRect/>
          </a:stretch>
        </p:blipFill>
        <p:spPr>
          <a:xfrm>
            <a:off x="35560" y="1125855"/>
            <a:ext cx="2484120" cy="33115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L2P/D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KInAADJEwAA7zcAAIUp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6442710" y="3216275"/>
            <a:ext cx="2649855" cy="353314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Рисунок 5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J0dz/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OkZAAB6BgAAgykAAEcbAAAQAAAAJgAAAAgAAAD//////////w==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4211955" y="1052830"/>
            <a:ext cx="2536190" cy="338137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Рисунок 7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b/8bO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NkKAABAFAAAdBoAAA4pAAAQAAAAJgAAAAgAAAD//////////w=="/>
              </a:ext>
            </a:extLst>
          </p:cNvPicPr>
          <p:nvPr/>
        </p:nvPicPr>
        <p:blipFill>
          <a:blip r:embed="rId6"/>
          <a:stretch>
            <a:fillRect/>
          </a:stretch>
        </p:blipFill>
        <p:spPr>
          <a:xfrm>
            <a:off x="1763395" y="3291840"/>
            <a:ext cx="2536825" cy="338201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  <p:bldP spid="5" grpId="0" animBg="1" advAuto="0"/>
      <p:bldP spid="6" grpId="0" animBg="1" advAuto="0"/>
      <p:bldP spid="7" grpId="0" animBg="1" advAuto="0"/>
    </p:bldLst>
    <p:extLst>
      <p:ext uri="smNativeData">
        <pr:smNativeData xmlns:pr="smNativeData" xmlns="smNativeData" val="oRZyaQQAAAAFAAAA/f///wEAAAAWAAAABAAAAAAAAAAAAAAAAAAAAAkAAAD9////AQAAABYAAAAEAAAAAAAAAAAAAAAAAAAADQAAAP3///8BAAAAFgAAAAQAAAAAAAAAAAAAAAAAAAARAAAA/f///wEAAAAWAAAABAAAAAAAAAAAAAAAAAAAAA=="/>
      </p:ext>
    </p:extLst>
  </p:timing>
</p:sld>
</file>

<file path=ppt/slides/slide26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/yNDb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C2PmyU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McPAABwNQAAzxYAABAAAAAmAAAACAAAAAEAAAAAAAAA"/>
              </a:ext>
            </a:extLst>
          </p:cNvSpPr>
          <p:nvPr>
            <p:ph type="title"/>
          </p:nvPr>
        </p:nvSpPr>
        <p:spPr>
          <a:xfrm>
            <a:off x="457200" y="2564765"/>
            <a:ext cx="8229600" cy="1143000"/>
          </a:xfrm>
        </p:spPr>
        <p:txBody>
          <a:bodyPr/>
          <a:lstStyle/>
          <a:p>
            <a:pPr>
              <a:defRPr lang="ru-ru"/>
            </a:pPr>
            <a:r>
              <a:t>Спасибо за внимание.</a:t>
            </a:r>
          </a:p>
        </p:txBody>
      </p:sp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rPr lang="ru-ru" b="1" i="1" cap="none"/>
              <a:t>Цель проекта</a:t>
            </a:r>
            <a:r>
              <a:t>:</a:t>
            </a:r>
          </a:p>
        </p:txBody>
      </p:sp>
      <p:sp>
        <p:nvSpPr>
          <p:cNvPr id="4" name="Объект 2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MQgAAAUKAABDNgAA3SUAABAAAAAmAAAACAAAAAEAAAAAAAAA"/>
              </a:ext>
            </a:extLst>
          </p:cNvSpPr>
          <p:nvPr>
            <p:ph type="body" idx="1"/>
          </p:nvPr>
        </p:nvSpPr>
        <p:spPr>
          <a:xfrm>
            <a:off x="1331595" y="1628775"/>
            <a:ext cx="7489190" cy="4526280"/>
          </a:xfrm>
        </p:spPr>
        <p:txBody>
          <a:bodyPr/>
          <a:lstStyle/>
          <a:p>
            <a:pPr>
              <a:defRPr lang="ru-ru"/>
            </a:pPr>
            <a:r>
              <a:rPr lang="ru-ru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формирование у детей углубленных знаний правил дорожного движения через вовлечение в число активных пропагандистов законопослушного поведения на улицах и дорогах </a:t>
            </a:r>
            <a:r>
              <a:t>города.</a:t>
            </a:r>
          </a:p>
        </p:txBody>
      </p:sp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FAAAAQDgAADU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AAAAABwNQAACAcAABAAAAAmAAAACAAAAAEAAAAAAAAA"/>
              </a:ext>
            </a:extLst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>
              <a:defRPr lang="ru-ru"/>
            </a:pPr>
            <a:r>
              <a:rPr lang="ru-ru" b="1" u="sng" cap="none"/>
              <a:t>Задачи:</a:t>
            </a:r>
            <a:endParaRPr lang="ru-ru" b="1" u="sng" cap="none"/>
          </a:p>
        </p:txBody>
      </p:sp>
      <p:sp>
        <p:nvSpPr>
          <p:cNvPr id="4" name="Объект 2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oggAAJcFAABTNgAA+yYAABAAAAAmAAAACAAAAAEgAAAAAAAA"/>
              </a:ext>
            </a:extLst>
          </p:cNvSpPr>
          <p:nvPr>
            <p:ph type="body" idx="1"/>
          </p:nvPr>
        </p:nvSpPr>
        <p:spPr>
          <a:xfrm>
            <a:off x="1403350" y="908685"/>
            <a:ext cx="7427595" cy="5427980"/>
          </a:xfr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ru-ru"/>
            </a:pPr>
            <a:r>
              <a:rPr lang="ru-ru" sz="2000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- изучение правил безопасного поведения на дорогах, овладение специальной дорожной терминологией;</a:t>
            </a:r>
            <a:endParaRPr lang="ru-ru" sz="2000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defRPr lang="ru-ru"/>
            </a:pPr>
            <a:r>
              <a:rPr lang="ru-ru" sz="2000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- ознакомление с методами и формами пропаганды безопасного дорожного движения;</a:t>
            </a:r>
            <a:endParaRPr lang="ru-ru" sz="2000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defRPr lang="ru-ru"/>
            </a:pPr>
            <a:r>
              <a:rPr lang="ru-ru" sz="2000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- формирование и развитие навыков безопасного поведения на дорогах;</a:t>
            </a:r>
            <a:endParaRPr lang="ru-ru" sz="2000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defRPr lang="ru-ru"/>
            </a:pPr>
            <a:r>
              <a:rPr lang="ru-ru" sz="2000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- формирование умения предвидеть опасные ситуации на дороге, избегать их, принимать грамотные решения в соответствии с ситуацией;</a:t>
            </a:r>
            <a:endParaRPr lang="ru-ru" sz="2000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defRPr lang="ru-ru"/>
            </a:pPr>
            <a:r>
              <a:rPr lang="ru-ru" sz="2000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- развитие организаторских способностей и общей культуры личности;</a:t>
            </a:r>
            <a:endParaRPr lang="ru-ru" sz="2000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defRPr lang="ru-ru"/>
            </a:pPr>
            <a:r>
              <a:rPr lang="ru-ru" sz="2000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- социализация личности ребенка через включение его в различные виды социальных отношений в общении, игре, творческой деятельности;</a:t>
            </a:r>
            <a:endParaRPr lang="ru-ru" sz="2000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defRPr lang="ru-ru"/>
            </a:pPr>
            <a:r>
              <a:rPr lang="ru-ru" sz="2000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- объединение детей на основе овладения знаниями и навыками безопасного поведения на дорогах.</a:t>
            </a:r>
            <a:endParaRPr lang="ru-ru" sz="2000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defRPr lang="ru-ru"/>
            </a:pPr>
            <a:endParaRPr lang="ru-ru" sz="2000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</p:txBody>
      </p:sp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6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FAAAAQDgAADU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LEBAABwNQAAuQgAABAAAAAmAAAACAAAAAAAAAAAAAAA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rPr lang="ru-ru" b="1" i="1" cap="none"/>
              <a:t>Планируемые результаты:</a:t>
            </a:r>
            <a:endParaRPr lang="ru-ru" b="1" i="1" cap="none"/>
          </a:p>
        </p:txBody>
      </p:sp>
      <p:sp>
        <p:nvSpPr>
          <p:cNvPr id="4" name="Объект 2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FAkAAJQJAACaMwAAsCUAABAAAAAmAAAACAAAAAEgAAAAAAAA"/>
              </a:ext>
            </a:extLst>
          </p:cNvSpPr>
          <p:nvPr>
            <p:ph type="body" idx="1"/>
          </p:nvPr>
        </p:nvSpPr>
        <p:spPr>
          <a:xfrm>
            <a:off x="1475740" y="1557020"/>
            <a:ext cx="6912610" cy="4569460"/>
          </a:xfr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ru-ru"/>
            </a:pPr>
            <a:r>
              <a:rPr lang="ru-ru" sz="2000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- у детей сформируются практические навыки безопасного поведения на дороге и в транспорте;</a:t>
            </a:r>
            <a:endParaRPr lang="ru-ru" sz="2000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defRPr lang="ru-ru"/>
            </a:pPr>
            <a:r>
              <a:rPr lang="ru-ru" sz="2000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- повышение компетентности родителей в вопросах, касающихся правил дорожного движения и безопасного поведения ребенка на улицах города;</a:t>
            </a:r>
            <a:endParaRPr lang="ru-ru" sz="2000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defRPr lang="ru-ru"/>
            </a:pPr>
            <a:r>
              <a:rPr lang="ru-ru" sz="2000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- у детей сформируются углубленные представления о дорожных знаках, транспорте, его видах, значении, возможных опасностях и правилах поведения.</a:t>
            </a:r>
            <a:endParaRPr lang="ru-ru" sz="2000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  <a:p>
            <a:pPr>
              <a:defRPr lang="ru-ru"/>
            </a:pPr>
            <a:endParaRPr lang="ru-ru" sz="2000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</p:txBody>
      </p:sp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LEBAABwNQAAuQgAABAAAAAmAAAACAAAAAAgAAAAAAAA"/>
              </a:ext>
            </a:extLst>
          </p:cNvSpPr>
          <p:nvPr>
            <p:ph type="title"/>
          </p:nvPr>
        </p:nvSpPr>
        <p:spPr/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ru-ru"/>
            </a:pPr>
            <a:r>
              <a:rPr lang="ru-ru" sz="3600" b="1" i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Профилактическое мероприятие «Внимание - дети!»</a:t>
            </a:r>
            <a:endParaRPr lang="ru-ru" sz="3600" b="1" i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</p:txBody>
      </p:sp>
      <p:pic>
        <p:nvPicPr>
          <p:cNvPr id="4" name="Объект 3"/>
          <p:cNvPicPr>
            <a:picLocks noGrp="1" noChangeArrowheads="1"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H4RAAAyGAAACygAABspAAAQAAAAJgAAAAgAAAABgQAAAAAAAA=="/>
              </a:ext>
            </a:extLst>
          </p:cNvPicPr>
          <p:nvPr>
            <p:ph type="pic" idx="1"/>
          </p:nvPr>
        </p:nvPicPr>
        <p:blipFill>
          <a:blip r:embed="rId3"/>
          <a:stretch>
            <a:fillRect/>
          </a:stretch>
        </p:blipFill>
        <p:spPr>
          <a:xfrm>
            <a:off x="2843530" y="3933190"/>
            <a:ext cx="3665855" cy="27489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AUvwB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DofAADKCAAA+TIAAJkX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5076190" y="1428750"/>
            <a:ext cx="3209925" cy="240728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Рисунок 5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AUvwB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G8CAABuCAAAqRYAAJkXAAAQAAAAJgAAAAgAAAD//////////w==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395605" y="1370330"/>
            <a:ext cx="3288030" cy="246570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  <p:bldP spid="5" grpId="0" animBg="1" advAuto="0"/>
      <p:bldP spid="6" grpId="0" animBg="1" advAuto="0"/>
    </p:bldLst>
    <p:extLst>
      <p:ext uri="smNativeData">
        <pr:smNativeData xmlns:pr="smNativeData" xmlns="smNativeData" val="oRZyaQMAAAAFAAAA/f///wEAAAAWAAAABAAAAAAAAAAAAAAAAAAAAAkAAAD9////AQAAABYAAAAEAAAAAAAAAAAAAAAAAAAADQAAAP3///8BAAAAFgAAAAQAAAAAAAAAAAAAAAAAAAA="/>
      </p:ext>
    </p:extLst>
  </p:timing>
</p:sld>
</file>

<file path=ppt/slides/slide7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YoiIR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JoBAABwNQAAoggAABAAAAAmAAAACAAAAAEgAAAAAAAA"/>
              </a:ext>
            </a:extLst>
          </p:cNvSpPr>
          <p:nvPr>
            <p:ph type="title"/>
          </p:nvPr>
        </p:nvSpPr>
        <p:spPr>
          <a:xfrm>
            <a:off x="457200" y="260350"/>
            <a:ext cx="8229600" cy="1143000"/>
          </a:xfr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ru-ru"/>
            </a:pPr>
            <a:r>
              <a:rPr lang="ru-ru" sz="2400" b="1" i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Международный день безопасной дороги в школу.  </a:t>
            </a:r>
            <a:br/>
            <a:r>
              <a:rPr lang="ru-ru" sz="2400" b="1" i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Пришли кадеты ЮИД 9В и 6А классов МАОУ СОШ № 279, инспектор по пропаганде БДД Сырова Е.А. </a:t>
            </a:r>
            <a:endParaRPr lang="ru-ru" sz="2400" b="1" i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</p:txBody>
      </p:sp>
      <p:pic>
        <p:nvPicPr>
          <p:cNvPr id="4" name="Рисунок 4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Ym/kO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EodAAAYCgAAWjAAAGQYAAAQAAAAJgAAAAgAAAD//////////w=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4761230" y="1640840"/>
            <a:ext cx="3098800" cy="23241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Рисунок 5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PUCAAAACgAADBYAAFEY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480695" y="1625600"/>
            <a:ext cx="3103245" cy="232727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Рисунок 7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PUCAAAUGQAAQRcAAE0oAAAQAAAAJgAAAAgAAAD//////////w==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480695" y="4076700"/>
            <a:ext cx="3299460" cy="247459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Picture 2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MkcAABLGQAA2zAAAF8oAAAQAAAAJgAAAAgAAAD//////////w=="/>
              </a:ext>
            </a:extLst>
          </p:cNvPicPr>
          <p:nvPr/>
        </p:nvPicPr>
        <p:blipFill>
          <a:blip r:embed="rId6"/>
          <a:stretch>
            <a:fillRect/>
          </a:stretch>
        </p:blipFill>
        <p:spPr>
          <a:xfrm>
            <a:off x="4679315" y="4111625"/>
            <a:ext cx="3262630" cy="245110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  <p:bldP spid="5" grpId="0" animBg="1" advAuto="0"/>
      <p:bldP spid="6" grpId="0" animBg="1" advAuto="0"/>
      <p:bldP spid="7" grpId="0" animBg="1" advAuto="0"/>
    </p:bldLst>
    <p:extLst>
      <p:ext uri="smNativeData">
        <pr:smNativeData xmlns:pr="smNativeData" xmlns="smNativeData" val="oRZyaQQAAAAFAAAA/f///wEAAAAWAAAABAAAAAAAAAAAAAAAAAAAAAkAAAD9////AQAAABYAAAAEAAAAAAAAAAAAAAAAAAAADQAAAP3///8BAAAAFgAAAAQAAAAAAAAAAAAAAAAAAAARAAAA/f///wEAAAAWAAAABAAAAAAAAAAAAAAAAAAAAA=="/>
      </p:ext>
    </p:extLst>
  </p:timing>
</p:sld>
</file>

<file path=ppt/slides/slide8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IkvkO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BAAE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LEBAABwNQAAuQgAABAAAAAmAAAACAAAAAAgAAAAAAAA"/>
              </a:ext>
            </a:extLst>
          </p:cNvSpPr>
          <p:nvPr>
            <p:ph type="title"/>
          </p:nvPr>
        </p:nvSpPr>
        <p:spPr/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defRPr lang="ru-ru" sz="3960" cap="none"/>
            </a:pPr>
            <a:r>
              <a:rPr lang="ru-ru" sz="3240" b="1" i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Викторина «В стране дорожных знаков»</a:t>
            </a:r>
            <a:endParaRPr lang="ru-ru" sz="3240" b="1" i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</p:txBody>
      </p:sp>
      <p:pic>
        <p:nvPicPr>
          <p:cNvPr id="4" name="Объект 3"/>
          <p:cNvPicPr>
            <a:picLocks noGrp="1" noChangeArrowheads="1"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wXPsO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DQEAAAiCQAAshcAAM8XAAAQAAAAJgAAAAgAAAABgQAAAAAAAA=="/>
              </a:ext>
            </a:extLst>
          </p:cNvPicPr>
          <p:nvPr>
            <p:ph type="pic" idx="1"/>
          </p:nvPr>
        </p:nvPicPr>
        <p:blipFill>
          <a:blip r:embed="rId3"/>
          <a:stretch>
            <a:fillRect/>
          </a:stretch>
        </p:blipFill>
        <p:spPr>
          <a:xfrm>
            <a:off x="683260" y="1484630"/>
            <a:ext cx="3168650" cy="23856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KsfAAAVGQAAGzQAAHgo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5147945" y="4077335"/>
            <a:ext cx="3322320" cy="250126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Рисунок 5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JQOAAA1GAAAkRsAAHUpAAAQAAAAJgAAAAgAAAD//////////w==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2369820" y="3935095"/>
            <a:ext cx="2111375" cy="280416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Рисунок 6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Ql/kO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DofAAAiCQAA+DIAAP8XAAAQAAAAJgAAAAgAAAD//////////w=="/>
              </a:ext>
            </a:extLst>
          </p:cNvPicPr>
          <p:nvPr/>
        </p:nvPicPr>
        <p:blipFill>
          <a:blip r:embed="rId6"/>
          <a:stretch>
            <a:fillRect/>
          </a:stretch>
        </p:blipFill>
        <p:spPr>
          <a:xfrm>
            <a:off x="5076190" y="1484630"/>
            <a:ext cx="3209290" cy="2416175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  <p:bldP spid="5" grpId="0" animBg="1" advAuto="0"/>
      <p:bldP spid="6" grpId="0" animBg="1" advAuto="0"/>
      <p:bldP spid="7" grpId="0" animBg="1" advAuto="0"/>
    </p:bldLst>
    <p:extLst>
      <p:ext uri="smNativeData">
        <pr:smNativeData xmlns:pr="smNativeData" xmlns="smNativeData" val="oRZyaQQAAAAFAAAA/f///wEAAAAWAAAABAAAAAAAAAAAAAAAAAAAAAkAAAD9////AQAAABYAAAAEAAAAAAAAAAAAAAAAAAAADQAAAP3///8BAAAAFgAAAAQAAAAAAAAAAAAAAAAAAAARAAAA/f///wEAAAAWAAAABAAAAAAAAAAAAAAAAAAAAA=="/>
      </p:ext>
    </p:extLst>
  </p:timing>
</p:sld>
</file>

<file path=ppt/slides/slide9.xml><?xml version="1.0" encoding="utf-8"?>
<p:sld xmlns:p="http://schemas.openxmlformats.org/presentationml/2006/main" xmlns:mc="http://schemas.openxmlformats.org/markup-compatibility/2006" xmlns:p14="http://schemas.microsoft.com/office/powerpoint/2010/main" xmlns:p15="http://schemas.microsoft.com/office/powerpoint/2012/main" xmlns:r="http://schemas.openxmlformats.org/officeDocument/2006/relationships" xmlns:a="http://schemas.openxmlformats.org/drawingml/2006/main" mc:Ignorable="p14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oyfkO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AAAAAAAAAAQDgAADAqAAAQAAAAJgAAAAgAAAD//////////w=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 1"/>
          <p:cNvSpPr>
            <a:spLocks noGrp="1" noChangeArrowheads="1"/>
            <a:extLst>
              <a:ext uri="smNativeData">
                <pr:smNativeData xmlns:pr="smNativeData" xmlns="smNativeData" val="SMDATA_15_oRZya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8AYAAeAAAAaAAAAAAAAAAAAAAAAAAAAAAAAAAAAAAAECcAABAnAAAAAAAAAAAAAAAAAAAAAAAAAAAAAAAAAAAAAAAAAAAAABQAAAAAAAAAwMD/AAAAAABkAAAAMgAAAAAAAABkAAAAAAAAAH9/fwAKAAAAIgAAABgAAAAAAAAAAAAAAAAAAAAAAAAAAAAAAAAAAAAkAAAAJAAAAAAAAAAHAAAAAAAAAAAAAAAAAAAAAAAAAAAAAAAAAAAAf39/ACUAAABYAAAAAAAAAAAAAAAAAAAAAAAAAAAAAAAAAAAAAAAAAAAAAAAAAAAAAAAAAAAAAAA/AAAAAAAAAKCGAQAAAAAAAAAAAAAAAAAMAAAAAQAAAAAAAAAAAAAAAAAAAB8AAABUAAAAT4G9Bf///wEAAAAAAAAAAAAAAAAAAAAAAAAAAAAAAAAAAAAAAAAAAAAAAAJ/f38A7uzhA8zMzADAwP8Af39/AAAAAAAAAAAAAAAAAAAAAAAAAAAAIQAAABgAAAAUAAAA0AIAAGP///9wNQAAawYAABAAAAAmAAAACAAAAAEgAAAAAAAA"/>
              </a:ext>
            </a:extLst>
          </p:cNvSpPr>
          <p:nvPr>
            <p:ph type="title"/>
          </p:nvPr>
        </p:nvSpPr>
        <p:spPr>
          <a:xfrm>
            <a:off x="457200" y="-99695"/>
            <a:ext cx="8229600" cy="1143000"/>
          </a:xfr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ru-ru"/>
            </a:pPr>
            <a:r>
              <a:rPr lang="ru-ru" sz="3200" b="1" i="1" cap="none">
                <a:latin typeface="Times New Roman" pitchFamily="1" charset="-52"/>
                <a:ea typeface="Calibri" pitchFamily="2" charset="-52"/>
                <a:cs typeface="Times New Roman" pitchFamily="1" charset="-52"/>
              </a:rPr>
              <a:t>Акция  «Открытка водителю»</a:t>
            </a:r>
            <a:endParaRPr lang="ru-ru" sz="3200" b="1" i="1" cap="none">
              <a:latin typeface="Times New Roman" pitchFamily="1" charset="-52"/>
              <a:ea typeface="Calibri" pitchFamily="2" charset="-52"/>
              <a:cs typeface="Times New Roman" pitchFamily="1" charset="-52"/>
            </a:endParaRPr>
          </a:p>
        </p:txBody>
      </p:sp>
      <p:pic>
        <p:nvPicPr>
          <p:cNvPr id="4" name="Объект 3"/>
          <p:cNvPicPr>
            <a:picLocks noGrp="1" noChangeArrowheads="1"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G8CAACzBgAALhYAAIIVAAAQAAAAJgAAAAgAAAABgQAAAAAAAA=="/>
              </a:ext>
            </a:extLst>
          </p:cNvPicPr>
          <p:nvPr>
            <p:ph type="pic" idx="1"/>
          </p:nvPr>
        </p:nvPicPr>
        <p:blipFill>
          <a:blip r:embed="rId3"/>
          <a:stretch>
            <a:fillRect/>
          </a:stretch>
        </p:blipFill>
        <p:spPr>
          <a:xfrm>
            <a:off x="395605" y="1089025"/>
            <a:ext cx="3209925" cy="24072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AoQAAD7FQAANigAABwoAAAQAAAAJgAAAAgAAAD//////////w=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2607310" y="3573145"/>
            <a:ext cx="3929380" cy="294703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Рисунок 5"/>
          <p:cNvPicPr>
            <a:picLocks noChangeAspect="1"/>
            <a:extLst>
              <a:ext uri="smNativeData">
                <pr:smNativeData xmlns:pr="smNativeData" xmlns="smNativeData" val="SMDATA_17_oRZyaRMAAAAlAAAAEQAAAC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HgAAAGgAAAAAAAAAAAAAAAAAAAAAAAAAAAAAABAnAAAQJwAAAAAAAAAAAAAAAAAAAAAAAAAAAAAAAAAAAAAAAAAAAAAUAAAAAAAAAMDA/wAAAAAAZAAAADIAAAAAAAAAZAAAAAAAAAB/f38ACgAAACIAAAAYAAAAAAAAAAAAAAAAAAAAAAAAAAAAAAAAAAAAJAAAACQAAAAAAAAABwAAAAAAAAAAAAAAAAAAAAAAAAAAAAAAAAAAAH9/fwAlAAAAWAAAAAAAAAAAAAAAAAAAAAAAAAAAAAAAAAAAAAAAAAAAAAAAAAAAAAAAAAAAAAAAPwAAAAAAAACghgEAAAAAAAAAAAAAAAAADAAAAAEAAAAAAAAAAAAAAAAAAAAfAAAAVAAAAE+BvQX///8BAAAAAAAAAAAAAAAAAAAAAAAAAAAAAAAAAAAAAAAAAAAAAAACf39/AO7s4QPMzMwAwMD/AH9/fwAAAAAAAAAAAAAAAAD///8AAAAAACEAAAAYAAAAFAAAAB0gAACzBgAAfTQAAPsVAAAQAAAAJgAAAAgAAAD//////////w==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5220335" y="1089025"/>
            <a:ext cx="3312160" cy="248412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ransition spd="slow" p14:dur="2000">
    <p:wipe/>
    <p:extLst>
      <p:ext uri="smNativeData">
        <pr:smNativeData xmlns:pr="smNativeData" xmlns="smNativeData" val="oRZyaQAAAADQBwAAAAAAAAoAAAAAAAAAAAAAAAAAAAAAAAAAAQAAAAAAAAAAAAAAAAAAAAAAAAAAAAAA"/>
      </p:ext>
    </p:extLst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  <p:bldP spid="5" grpId="0" animBg="1" advAuto="0"/>
      <p:bldP spid="6" grpId="0" animBg="1" advAuto="0"/>
    </p:bldLst>
    <p:extLst>
      <p:ext uri="smNativeData">
        <pr:smNativeData xmlns:pr="smNativeData" xmlns="smNativeData" val="oRZyaQMAAAAFAAAA/f///wEAAAAWAAAABAAAAAAAAAAAAAAAAAAAAAkAAAD9////AQAAABYAAAAEAAAAAAAAAAAAAAAAAAAADQAAAP3///8BAAAAFgAAAAQAAAAAAAAAAAAAAAAAAAA="/>
      </p:ext>
    </p:ext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esentation">
      <a:majorFont>
        <a:latin typeface="Calibri"/>
        <a:ea typeface="Calibri"/>
        <a:cs typeface="Calibri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«Знакомство с профессией ДПС в рамках социального партнерства с обучающимися МАОУ СОШ № 279 и сотрудниками ГИБДД ЗАТО Александровск»</dc:title>
  <dc:subject/>
  <dc:creator>Ярослав Трепов</dc:creator>
  <cp:keywords/>
  <dc:description/>
  <cp:lastModifiedBy>svetl</cp:lastModifiedBy>
  <cp:revision>0</cp:revision>
  <dcterms:created xsi:type="dcterms:W3CDTF">2025-03-19T18:42:31Z</dcterms:created>
  <dcterms:modified xsi:type="dcterms:W3CDTF">2026-01-22T12:22:57Z</dcterms:modified>
</cp:coreProperties>
</file>