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05" r:id="rId3"/>
    <p:sldId id="306" r:id="rId4"/>
    <p:sldId id="307" r:id="rId5"/>
    <p:sldId id="308" r:id="rId6"/>
    <p:sldId id="310" r:id="rId7"/>
    <p:sldId id="309" r:id="rId8"/>
    <p:sldId id="271" r:id="rId9"/>
    <p:sldId id="304" r:id="rId10"/>
    <p:sldId id="302" r:id="rId11"/>
    <p:sldId id="318" r:id="rId12"/>
    <p:sldId id="311" r:id="rId13"/>
    <p:sldId id="296" r:id="rId14"/>
    <p:sldId id="315" r:id="rId15"/>
    <p:sldId id="314" r:id="rId16"/>
    <p:sldId id="316" r:id="rId17"/>
    <p:sldId id="317" r:id="rId18"/>
    <p:sldId id="319" r:id="rId19"/>
    <p:sldId id="312" r:id="rId20"/>
    <p:sldId id="31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99FF66"/>
    <a:srgbClr val="33CCFF"/>
    <a:srgbClr val="CCCCFF"/>
    <a:srgbClr val="66FF99"/>
    <a:srgbClr val="0066FF"/>
    <a:srgbClr val="FFFF00"/>
    <a:srgbClr val="00FF00"/>
    <a:srgbClr val="93B0D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50" d="100"/>
          <a:sy n="50" d="100"/>
        </p:scale>
        <p:origin x="-1938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81329-44BB-4C6F-B966-C3CED99E4CAF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E6F8F-79ED-4635-BE7A-03B57643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33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E6F8F-79ED-4635-BE7A-03B57643E9E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57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9999">
              <a:schemeClr val="accent3">
                <a:lumMod val="60000"/>
                <a:lumOff val="40000"/>
              </a:schemeClr>
            </a:gs>
            <a:gs pos="70000">
              <a:srgbClr val="00B0F0"/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3C736-9FDF-4F7A-9F8B-118E329FFBE6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C41EE-0476-42B5-B9CB-CC49DDAC3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302433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бюджетное учреждение                                           «Детский сад общеразвивающего вида №10 ЛГО»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роект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 нравственно – патриотическому воспитанию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«Памяти павших будем достойны»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286256"/>
            <a:ext cx="8472502" cy="232888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		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Втюрина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Галина Алексеевна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                           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Володченко  Светлана Владимировна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7506536d2527de328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80231" y="3068960"/>
            <a:ext cx="3290570" cy="2160240"/>
          </a:xfrm>
          <a:prstGeom prst="rect">
            <a:avLst/>
          </a:prstGeom>
        </p:spPr>
      </p:pic>
      <p:pic>
        <p:nvPicPr>
          <p:cNvPr id="5" name="Евгений Ивко - Белый снег войны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Евгений Ивко - Белый снег войны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Евгений Ивко - Белый снег войны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8" name="Евгений Ивко - Белый снег войны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Евгений Ивко - Белый снег войны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1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1745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1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349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1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235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21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numSld="999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047750" algn="l"/>
              </a:tabLs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Музыкально – литературная композиция 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        «Журавли»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1026" name="Picture 2" descr="C:\Users\SAD\Desktop\DSC005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496944" cy="45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27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D\Desktop\DSC00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7686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2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«Музыкально – спортивная композиция                          </a:t>
            </a:r>
            <a:b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«Россия – родина моя»</a:t>
            </a:r>
            <a:endParaRPr lang="ru-RU" sz="6600" dirty="0"/>
          </a:p>
        </p:txBody>
      </p:sp>
      <p:pic>
        <p:nvPicPr>
          <p:cNvPr id="1026" name="Picture 2" descr="C:\Users\SAD\Desktop\DSC006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43" y="1600200"/>
            <a:ext cx="805171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8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10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dirty="0"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Встреча </a:t>
            </a:r>
            <a:r>
              <a:rPr lang="ru-RU" sz="3100" b="1" dirty="0">
                <a:latin typeface="Times New Roman"/>
                <a:ea typeface="Times New Roman"/>
                <a:cs typeface="Times New Roman"/>
              </a:rPr>
              <a:t>с воинами </a:t>
            </a: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интернационалистами</a:t>
            </a:r>
            <a:br>
              <a:rPr lang="ru-RU" sz="31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« </a:t>
            </a:r>
            <a:r>
              <a:rPr lang="ru-RU" sz="3100" b="1" dirty="0">
                <a:latin typeface="Times New Roman"/>
                <a:ea typeface="Times New Roman"/>
                <a:cs typeface="Times New Roman"/>
              </a:rPr>
              <a:t>Мы вернулись живыми»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r>
              <a:rPr lang="ru-RU" sz="2800" dirty="0">
                <a:ea typeface="Calibri"/>
                <a:cs typeface="Times New Roman"/>
              </a:rPr>
              <a:t> </a:t>
            </a:r>
            <a:br>
              <a:rPr lang="ru-RU" sz="2800" dirty="0">
                <a:ea typeface="Calibri"/>
                <a:cs typeface="Times New Roman"/>
              </a:rPr>
            </a:b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920880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23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Создание макета</a:t>
            </a:r>
            <a:b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«Пограничник с собакой»</a:t>
            </a:r>
            <a:endParaRPr lang="ru-RU" sz="1800" dirty="0">
              <a:solidFill>
                <a:prstClr val="black"/>
              </a:solidFill>
            </a:endParaRPr>
          </a:p>
        </p:txBody>
      </p:sp>
      <p:pic>
        <p:nvPicPr>
          <p:cNvPr id="4" name="Объект 3" descr="C:\Users\SAD\Desktop\DSC0053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136904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094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Оформление фото - выставки «Страницы жизни героя Титова А.И</a:t>
            </a:r>
            <a:endParaRPr lang="ru-RU" sz="3600" dirty="0"/>
          </a:p>
        </p:txBody>
      </p:sp>
      <p:pic>
        <p:nvPicPr>
          <p:cNvPr id="4" name="Объект 3" descr="E:\DCIM\100MSDCF\DSC0072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8064896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80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Презентация выставки </a:t>
            </a:r>
            <a:b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«Память на века»</a:t>
            </a:r>
            <a:endParaRPr lang="ru-RU" sz="2400" dirty="0"/>
          </a:p>
        </p:txBody>
      </p:sp>
      <p:pic>
        <p:nvPicPr>
          <p:cNvPr id="1026" name="Picture 2" descr="C:\Users\SAD\Desktop\DSC007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56792"/>
            <a:ext cx="828092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07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Презентация Книги Памяти «Помним о Великой Победе»</a:t>
            </a:r>
            <a:endParaRPr lang="ru-RU" sz="2400" dirty="0"/>
          </a:p>
        </p:txBody>
      </p:sp>
      <p:pic>
        <p:nvPicPr>
          <p:cNvPr id="4" name="Объект 3" descr="C:\Users\SAD\Desktop\DSC0079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6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009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344816" cy="536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889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900" b="1" dirty="0">
                <a:latin typeface="Times New Roman"/>
                <a:ea typeface="Calibri"/>
                <a:cs typeface="Times New Roman"/>
              </a:rPr>
              <a:t>Список литературы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1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 Адаменко, Н. Воспитываем патриотов России Текст. / Н. Адаменко // Народное образование. -2005. - № 5. - С. 23-25.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2. Азаров, Ю.П. Искусство воспитывать Текст. / Ю.П. Азаров. М.: Просвещение, 1985. - 235 с.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3. Аронов, A.A. Воспитываем патриотизм. Текст. / A.A. Аронов // Дошкольное воспитание. 1998. - № 2. - С. 10-13.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4.Божович, Л.И. Личность и её формирование в детском возрасте. Текст. /Л.И.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Божович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 М.: Просвещение, 1968. - 422с.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5.Гасанов, З.Т. Цель, задачи и принципы патриотического воспитания граждан. Текст. /З.Т. Гасанов // Педагогика.- 2005. № 6. - С. 59-63.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6. Патриотическое воспитание детей 4 – 7 лет. Н.М.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Сертакова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 Волгоград.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Изд.Учитель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7. Ознакомление с социальным окружением. О.В.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Дыбинина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 М: Мозаика – Синтез. 2015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8.</a:t>
            </a:r>
            <a:r>
              <a:rPr lang="ru-RU" sz="1200" dirty="0"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http://nsportal.ru/sites/default/files/2015/10/27/srednesrochnyy_tvorcheskiy_proekt.docx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9.</a:t>
            </a:r>
            <a:r>
              <a:rPr lang="ru-RU" sz="1200" dirty="0"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http://www.maam.ru/detskijsad/srednesrochnyi-proekt-pamjati-pavshih-budte-dostoiny-k-70-letiyu-pobedy-v-vov.html</a:t>
            </a:r>
            <a:endParaRPr lang="ru-RU" sz="12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704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/>
              <a:t>Цель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 патриотизма у детей дошкольного возраста,  создание условий для ознакомления с историей Великой Отечественной войны,  воспитание уважительного отношения к своей Родине, семье, ветеранам и участникам Великой Отечественной войны, воинам – интернационалистам, укрепление связи поколений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229200"/>
            <a:ext cx="45624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2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3861048"/>
            <a:ext cx="30765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47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>
                <a:latin typeface="Times New Roman"/>
                <a:ea typeface="Times New Roman"/>
                <a:cs typeface="Times New Roman"/>
              </a:rPr>
              <a:t>Задачи проекта: 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  <a:tabLst>
                <a:tab pos="2675255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 заложить основы знаний о героях родного края и памятных местах связанных с увековечиванием их героических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подвигов;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воспитывать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 детей уважительное отношение к ветеранам Великой Отечественной войны,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воинам-интернационалистам;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формировать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у дошкольников чувство верности, гордости и ответственности за свою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Родину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828" y="5049366"/>
            <a:ext cx="2151881" cy="180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19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Тип проекта: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Информационно-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творческий, групповой, долгосрочный (3 месяца).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643" y="3501008"/>
            <a:ext cx="6572250" cy="29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39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>
                <a:latin typeface="Times New Roman"/>
                <a:ea typeface="Times New Roman"/>
                <a:cs typeface="Times New Roman"/>
              </a:rPr>
              <a:t>Актуальность проекта: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832648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сегодняшний день данная тема чрезвычайно актуальна в современном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обществе,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потому как уважение к своей стране, к ее национальным традициям, историческому прошлому и богатой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культуре,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является основой любого воспитания. Патриотическое воспитание дошкольников должно стать той объединяющей силой, которая сможет вырастить поколение настоящих патриотов, любящих свою Родину не на словах, а на деле. Данный проект предназначен для того, чтобы на начальных этапах обучения воспитать из каждого ребёнка настоящего гражданина своего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Отечества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818236"/>
            <a:ext cx="2843808" cy="10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5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9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Ожидаемый результат: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обогащение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знаниевой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базы воспитанников о военной истории Отечества, о Великой Отечественной войне  и о подвиге воинов-интернационалистов;</a:t>
            </a:r>
            <a:endParaRPr lang="ru-RU" sz="2400" dirty="0"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коммуникативных и творческих способностей, развитие речи, обогащение словарного запаса детей;</a:t>
            </a:r>
            <a:endParaRPr lang="ru-RU" sz="2400" dirty="0"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нравственное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взаимодействие и установление связей с людьми разных поколений;</a:t>
            </a:r>
            <a:endParaRPr lang="ru-RU" sz="2400" dirty="0"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чувства гордости за свою страну.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90964"/>
            <a:ext cx="2016224" cy="96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Вывод: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507288" cy="507342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После проделанной работы, а именно приглашение родственников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воина-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интернационалиста Титова А.И., возложение к памятнику цветов, проведение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Музыкально – литературной композиции «Журавли», «Музыкально – спортивной композиции «Россия – родина моя», бесед о войне и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подвигов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советских воинов, прослушивание песен о войне, чтение стихов и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рассказов,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у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дошкольников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выработалось чувство гордости за свою Родину, свой народ, уважение к его великим свершениям и достойным страницам прошлого. </a:t>
            </a:r>
            <a:endParaRPr lang="ru-RU" sz="1800" dirty="0"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93296"/>
            <a:ext cx="5220072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93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родственниками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воина – интернационалиста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Титова Александра Ивановича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648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99412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27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7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Экскурсия </a:t>
            </a:r>
            <a:r>
              <a:rPr lang="ru-RU" sz="3100" b="1" dirty="0">
                <a:latin typeface="Times New Roman"/>
                <a:ea typeface="Times New Roman"/>
                <a:cs typeface="Times New Roman"/>
              </a:rPr>
              <a:t>к памятнику </a:t>
            </a: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воину </a:t>
            </a:r>
            <a:r>
              <a:rPr lang="ru-RU" sz="3100" b="1" dirty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интернационалисту </a:t>
            </a:r>
            <a:br>
              <a:rPr lang="ru-RU" sz="31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3100" b="1" dirty="0">
                <a:latin typeface="Times New Roman"/>
                <a:ea typeface="Times New Roman"/>
                <a:cs typeface="Times New Roman"/>
              </a:rPr>
              <a:t>возложение </a:t>
            </a:r>
            <a:r>
              <a:rPr lang="ru-RU" sz="3100" b="1" dirty="0" smtClean="0">
                <a:latin typeface="Times New Roman"/>
                <a:ea typeface="Times New Roman"/>
                <a:cs typeface="Times New Roman"/>
              </a:rPr>
              <a:t>цветов)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8092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24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731</TotalTime>
  <Words>385</Words>
  <Application>Microsoft Office PowerPoint</Application>
  <PresentationFormat>Экран (4:3)</PresentationFormat>
  <Paragraphs>45</Paragraphs>
  <Slides>20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Муниципальное дошкольное образовательное бюджетное учреждение                                           «Детский сад общеразвивающего вида №10 ЛГО» Проект  по нравственно – патриотическому воспитанию «Памяти павших будем достойны»</vt:lpstr>
      <vt:lpstr>Цель проекта: </vt:lpstr>
      <vt:lpstr>Задачи проекта:  </vt:lpstr>
      <vt:lpstr>Тип проекта: </vt:lpstr>
      <vt:lpstr>Актуальность проекта: </vt:lpstr>
      <vt:lpstr>Ожидаемый результат: </vt:lpstr>
      <vt:lpstr>Вывод: </vt:lpstr>
      <vt:lpstr>Встреча с родственниками  воина – интернационалиста  Титова Александра Ивановича</vt:lpstr>
      <vt:lpstr> Экскурсия к памятнику  воину – интернационалисту  (возложение цветов) </vt:lpstr>
      <vt:lpstr>Музыкально – литературная композиция         «Журавли»</vt:lpstr>
      <vt:lpstr>Презентация PowerPoint</vt:lpstr>
      <vt:lpstr>«Музыкально – спортивная композиция                            «Россия – родина моя»</vt:lpstr>
      <vt:lpstr>  Встреча с воинами интернационалистами « Мы вернулись живыми»   </vt:lpstr>
      <vt:lpstr>Создание макета  «Пограничник с собакой»</vt:lpstr>
      <vt:lpstr>Оформление фото - выставки «Страницы жизни героя Титова А.И</vt:lpstr>
      <vt:lpstr>Презентация выставки  «Память на века»</vt:lpstr>
      <vt:lpstr>Презентация Книги Памяти «Помним о Великой Победе»</vt:lpstr>
      <vt:lpstr>Презентация PowerPoint</vt:lpstr>
      <vt:lpstr>Список литературы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SAD</cp:lastModifiedBy>
  <cp:revision>58</cp:revision>
  <dcterms:created xsi:type="dcterms:W3CDTF">2013-03-24T10:04:52Z</dcterms:created>
  <dcterms:modified xsi:type="dcterms:W3CDTF">2018-03-01T04:32:01Z</dcterms:modified>
</cp:coreProperties>
</file>