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24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4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5519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45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4333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057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409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586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51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3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72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50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8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951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2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20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A15-A443-4224-B7F9-27CB24B282FA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B01ECF6-4A85-4DAB-BBF0-FB9D7D8D0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7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8734" y="109183"/>
            <a:ext cx="8240799" cy="1924333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7300" b="1" dirty="0">
                <a:ln/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К</a:t>
            </a:r>
            <a:r>
              <a:rPr lang="ru-RU" sz="73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лассный </a:t>
            </a:r>
            <a:r>
              <a:rPr lang="ru-RU" sz="73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час.</a:t>
            </a:r>
            <a:br>
              <a:rPr lang="ru-RU" sz="7300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6000" b="1" i="1" dirty="0" smtClean="0">
                <a:ln/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6000" b="1" i="1" dirty="0">
              <a:ln/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2494" y="4544704"/>
            <a:ext cx="4620117" cy="2108580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Разработала </a:t>
            </a:r>
          </a:p>
          <a:p>
            <a:pPr algn="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учитель начальных классов </a:t>
            </a:r>
          </a:p>
          <a:p>
            <a:pPr algn="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МБОУ «СШ № 1» </a:t>
            </a:r>
            <a:r>
              <a:rPr lang="ru-RU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м.о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– </a:t>
            </a:r>
            <a:r>
              <a:rPr lang="ru-RU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г.о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г. </a:t>
            </a:r>
            <a:r>
              <a:rPr lang="ru-RU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Касимов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Рязанской области </a:t>
            </a:r>
          </a:p>
          <a:p>
            <a:pPr algn="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Иванова Галина Николаевна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t="4638" r="4616" b="4252"/>
          <a:stretch/>
        </p:blipFill>
        <p:spPr>
          <a:xfrm>
            <a:off x="2416330" y="1218696"/>
            <a:ext cx="5405605" cy="543458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759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1" y="133997"/>
            <a:ext cx="4619417" cy="6485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763905" y="239300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Фёдорович     Маркин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(22.08.1938 – 17.11.1979) - </a:t>
            </a:r>
            <a:r>
              <a:rPr lang="ru-RU" sz="2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поэт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журналист. Родился  в деревне </a:t>
            </a:r>
            <a:r>
              <a:rPr lang="ru-RU" sz="2800" b="0" i="0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Клетино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Касимовского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Окончил среднюю школу в поселке Гусь-Железный </a:t>
            </a:r>
            <a:r>
              <a:rPr lang="ru-RU" sz="2800" b="0" i="0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Касимовского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учился на литературном факультете Рязанского	педагогического</a:t>
            </a:r>
          </a:p>
          <a:p>
            <a:pPr algn="just"/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института, в Литературном институте им. </a:t>
            </a:r>
            <a:r>
              <a:rPr lang="ru-RU" sz="2800" b="0" i="0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А.М.Горького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Был литературным сотрудником газет «Рязанский комсомолец», «</a:t>
            </a:r>
            <a:r>
              <a:rPr lang="ru-RU" sz="2800" b="0" i="0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Приокская</a:t>
            </a:r>
            <a:r>
              <a:rPr lang="ru-RU" sz="28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правда», «Комсомолец Киргизии».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60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5426" y="898379"/>
            <a:ext cx="84800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9600" b="1" cap="none" spc="0" dirty="0" smtClean="0">
                <a:ln w="0"/>
                <a:solidFill>
                  <a:schemeClr val="accent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ВИКТОРИНА</a:t>
            </a:r>
            <a:endParaRPr lang="ru-RU" sz="9600" b="1" cap="none" spc="0" dirty="0">
              <a:ln w="0"/>
              <a:solidFill>
                <a:schemeClr val="accent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06686" y="2967335"/>
            <a:ext cx="378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0437" y="3158854"/>
            <a:ext cx="10126638" cy="280076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8800" b="1" cap="none" spc="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у нас в Рязани</a:t>
            </a:r>
          </a:p>
          <a:p>
            <a:pPr algn="ctr"/>
            <a:r>
              <a:rPr lang="ru-RU" sz="8800" b="1" cap="none" spc="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грибы с глазами.</a:t>
            </a:r>
            <a:endParaRPr lang="ru-RU" sz="8800" b="1" cap="none" spc="0" dirty="0">
              <a:ln>
                <a:solidFill>
                  <a:schemeClr val="tx1"/>
                </a:solidFill>
              </a:ln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10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526" y="147644"/>
            <a:ext cx="4619417" cy="6485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Evgenij_Markin_Ryazanskie_griby__(1zolent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53767" y="54443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9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9432" y="1091483"/>
            <a:ext cx="5273856" cy="144655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интересно,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9432" y="4687865"/>
            <a:ext cx="5123924" cy="144655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неинтересно,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скучно.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660107" y="157244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6660107" y="51688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1" r="15706"/>
          <a:stretch/>
        </p:blipFill>
        <p:spPr>
          <a:xfrm>
            <a:off x="8615334" y="305712"/>
            <a:ext cx="2300224" cy="2983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419" t="-43701" r="105404" b="43701"/>
          <a:stretch/>
        </p:blipFill>
        <p:spPr>
          <a:xfrm>
            <a:off x="4653887" y="1524000"/>
            <a:ext cx="2934268" cy="381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4" r="13343"/>
          <a:stretch/>
        </p:blipFill>
        <p:spPr>
          <a:xfrm>
            <a:off x="8627699" y="3730494"/>
            <a:ext cx="2300224" cy="304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rylataya pekhota - Starinnaya Ryazan (army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869" y="5949287"/>
            <a:ext cx="609600" cy="609600"/>
          </a:xfrm>
          <a:prstGeom prst="rect">
            <a:avLst/>
          </a:prstGeom>
        </p:spPr>
      </p:pic>
      <p:pic>
        <p:nvPicPr>
          <p:cNvPr id="1026" name="Picture 2" descr="https://sportishka.com/uploads/posts/2022-11/thumbs/1667556507_4-sportishka-com-p-dostoprimechatelnosti-ryazani-pinterest-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14" y="0"/>
            <a:ext cx="99873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97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5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92424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t="4638" r="4616" b="4252"/>
          <a:stretch/>
        </p:blipFill>
        <p:spPr>
          <a:xfrm>
            <a:off x="2948593" y="107980"/>
            <a:ext cx="6714022" cy="67500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565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doba.org/sites/default/files/h5p/content/5589/images/thumbnail-6005b01624cd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1"/>
          <a:stretch/>
        </p:blipFill>
        <p:spPr bwMode="auto">
          <a:xfrm>
            <a:off x="2475695" y="1984661"/>
            <a:ext cx="7391637" cy="464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51379" y="395785"/>
            <a:ext cx="101266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версия: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наблюдения во времена  монголо-татарского нашествия.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5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.ytimg.com/vi/RkxUHDz4wUc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31" y="168473"/>
            <a:ext cx="5508246" cy="3098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timeundersun.com/wp-content/uploads/2020/08/img_20200726_111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922" y="3879301"/>
            <a:ext cx="3639402" cy="272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vsegda-pomnim.com/uploads/posts/2023-02/1675688832_vsegda-pomnim-com-p-grib-pri-sreze-sineet-foto-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4962" r="-1988" b="8342"/>
          <a:stretch/>
        </p:blipFill>
        <p:spPr bwMode="auto">
          <a:xfrm>
            <a:off x="5663821" y="3879301"/>
            <a:ext cx="2739101" cy="2729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лево 1"/>
          <p:cNvSpPr/>
          <p:nvPr/>
        </p:nvSpPr>
        <p:spPr>
          <a:xfrm>
            <a:off x="6291618" y="1475351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право 2"/>
          <p:cNvSpPr/>
          <p:nvPr/>
        </p:nvSpPr>
        <p:spPr>
          <a:xfrm>
            <a:off x="4449170" y="500176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624867" y="1394501"/>
            <a:ext cx="41921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СПЯЩИЕ ГРИБЫ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655" y="4643912"/>
            <a:ext cx="3373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ГОВОРЯЩИЕ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ГРИБЫ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7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24131" y="436728"/>
            <a:ext cx="48176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версия: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дразнилка.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cs14.pikabu.ru/post_img/big/2021/10/22/6/163489584319318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4" y="94462"/>
            <a:ext cx="6551998" cy="655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85546" y="2980575"/>
            <a:ext cx="48176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толкование поговорки: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сочинять небылицы, передавать слухи.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9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0561" y="341194"/>
            <a:ext cx="9859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версия: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обилие грибов в окрестностях Рязани и в Мещёрской низменности.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puzzleit.ru/files/puzzles/91/90587/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84" y="1615549"/>
            <a:ext cx="8029740" cy="5085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9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60" y="311482"/>
            <a:ext cx="5686425" cy="615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https://i3.photo.2gis.com/images/geo/44/6192449513217184_5a3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512" y="311482"/>
            <a:ext cx="4621141" cy="6161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60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" t="8053" r="1017" b="3459"/>
          <a:stretch/>
        </p:blipFill>
        <p:spPr>
          <a:xfrm>
            <a:off x="450375" y="900753"/>
            <a:ext cx="11476245" cy="489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6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117</TotalTime>
  <Words>92</Words>
  <Application>Microsoft Office PowerPoint</Application>
  <PresentationFormat>Широкоэкранный</PresentationFormat>
  <Paragraphs>25</Paragraphs>
  <Slides>13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Century Gothic</vt:lpstr>
      <vt:lpstr>Times New Roman</vt:lpstr>
      <vt:lpstr>Wingdings 3</vt:lpstr>
      <vt:lpstr>Легкий дым</vt:lpstr>
      <vt:lpstr>Классный час.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час. А у нас в Рязани грибы с глазами.</dc:title>
  <dc:creator>user</dc:creator>
  <cp:lastModifiedBy>user</cp:lastModifiedBy>
  <cp:revision>13</cp:revision>
  <dcterms:created xsi:type="dcterms:W3CDTF">2023-04-10T15:52:08Z</dcterms:created>
  <dcterms:modified xsi:type="dcterms:W3CDTF">2024-10-07T16:13:45Z</dcterms:modified>
</cp:coreProperties>
</file>