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714356"/>
            <a:ext cx="6700862" cy="4924444"/>
          </a:xfrm>
        </p:spPr>
        <p:txBody>
          <a:bodyPr/>
          <a:lstStyle/>
          <a:p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Смотрите: мы раскрыли пасть,</a:t>
            </a:r>
          </a:p>
          <a:p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неё бумагу можно класть.</a:t>
            </a:r>
          </a:p>
          <a:p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Бумага в нашей пасти</a:t>
            </a:r>
          </a:p>
          <a:p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Разделится на части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19</Words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2015-11-10T19:33:40Z</dcterms:created>
  <dcterms:modified xsi:type="dcterms:W3CDTF">2015-11-10T19:51:55Z</dcterms:modified>
</cp:coreProperties>
</file>