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59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6BDD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55" d="100"/>
          <a:sy n="55" d="100"/>
        </p:scale>
        <p:origin x="-1584" y="-11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3314700"/>
          </a:xfrm>
        </p:spPr>
        <p:txBody>
          <a:bodyPr/>
          <a:lstStyle>
            <a:lvl1pPr algn="ctr">
              <a:defRPr sz="44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101013" y="6245225"/>
            <a:ext cx="585787" cy="476250"/>
          </a:xfrm>
        </p:spPr>
        <p:txBody>
          <a:bodyPr/>
          <a:lstStyle>
            <a:lvl1pPr>
              <a:defRPr/>
            </a:lvl1pPr>
          </a:lstStyle>
          <a:p>
            <a:fld id="{2DE46589-A0CF-4D11-9819-3B0699EB87EC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dt" sz="quarter" idx="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105" name="Rectangle 9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69CDFB-A647-4391-A97F-AB6DB0FD944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975"/>
            <a:ext cx="2057400" cy="6072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3975"/>
            <a:ext cx="6019800" cy="6072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5D0D1A-A071-4ADD-BF3C-0F6BCAB21DC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B5254D-1759-4C20-BF18-3EE00887588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33F607-B22A-42D1-AB52-7133E5DFF21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30D13F-7DBC-41E0-B454-A8A4812860C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C54A90-8752-4188-8D03-E3D6EF9A02B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DD583E-E0FD-444E-BEE9-C12C9FE6223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3860FF-A460-4FC2-8F2C-AACCB28CB10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443B2B-C0AD-48E6-B3B1-31FEF9A31F9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AC3F1B-FE6F-4837-AE55-DC99D813CF3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53975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53188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879725" y="6453188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40763" y="6453188"/>
            <a:ext cx="5397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2000">
                <a:solidFill>
                  <a:schemeClr val="bg1"/>
                </a:solidFill>
              </a:defRPr>
            </a:lvl1pPr>
          </a:lstStyle>
          <a:p>
            <a:fld id="{2161F1C6-9443-44CA-BC1F-159C85D60BBA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+mj-lt"/>
          <a:ea typeface="+mj-ea"/>
          <a:cs typeface="+mj-cs"/>
        </a:defRPr>
      </a:lvl1pPr>
      <a:lvl2pPr algn="r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2pPr>
      <a:lvl3pPr algn="r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3pPr>
      <a:lvl4pPr algn="r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4pPr>
      <a:lvl5pPr algn="r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s://changeonelife.ua/user_uploads/images/love_04_08-1024x68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"/>
            <a:ext cx="9172575" cy="6858000"/>
          </a:xfrm>
          <a:prstGeom prst="rect">
            <a:avLst/>
          </a:prstGeom>
          <a:noFill/>
        </p:spPr>
      </p:pic>
      <p:sp>
        <p:nvSpPr>
          <p:cNvPr id="2056" name="Rectangle 8"/>
          <p:cNvSpPr>
            <a:spLocks noGrp="1" noChangeArrowheads="1"/>
          </p:cNvSpPr>
          <p:nvPr>
            <p:ph type="ctrTitle"/>
          </p:nvPr>
        </p:nvSpPr>
        <p:spPr>
          <a:xfrm>
            <a:off x="2714611" y="0"/>
            <a:ext cx="6429389" cy="2928958"/>
          </a:xfrm>
        </p:spPr>
        <p:txBody>
          <a:bodyPr/>
          <a:lstStyle/>
          <a:p>
            <a:pPr algn="r">
              <a:lnSpc>
                <a:spcPct val="150000"/>
              </a:lnSpc>
            </a:pPr>
            <a:r>
              <a:rPr lang="ru-RU" sz="4800" i="1" dirty="0" smtClean="0">
                <a:solidFill>
                  <a:schemeClr val="tx1"/>
                </a:solidFill>
              </a:rPr>
              <a:t>Прикоснись ко мне добротой!</a:t>
            </a:r>
            <a:r>
              <a:rPr lang="ru-RU" sz="6000" i="1" dirty="0">
                <a:solidFill>
                  <a:schemeClr val="tx1"/>
                </a:solidFill>
              </a:rPr>
              <a:t/>
            </a:r>
            <a:br>
              <a:rPr lang="ru-RU" sz="6000" i="1" dirty="0">
                <a:solidFill>
                  <a:schemeClr val="tx1"/>
                </a:solidFill>
              </a:rPr>
            </a:br>
            <a:endParaRPr lang="ru-RU" sz="6000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kidsvisitor.com/media/event_images/45/c3/45c36c32cc33ec698cd7067d962693c6039f4d50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https://otvet.imgsmail.ru/download/96860336dd795bba6995a55e1fd190fd_i-328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42918"/>
            <a:ext cx="10619692" cy="592933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1" name="Picture 1" descr="C:\Users\ekaterina\Desktop\kartinki_o_mame_s_nadpisjami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714356"/>
            <a:ext cx="9099490" cy="546908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http://s1.fotokto.ru/photo/full/67/67086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57232"/>
            <a:ext cx="9193373" cy="550070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http://www.playcast.ru/uploads/2017/08/07/23166555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2659" y="214290"/>
            <a:ext cx="9156659" cy="621508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s://www.miasskiy.ru/wp-content/uploads/2016/03/sm_full.jpg"/>
          <p:cNvPicPr>
            <a:picLocks noChangeAspect="1" noChangeArrowheads="1"/>
          </p:cNvPicPr>
          <p:nvPr/>
        </p:nvPicPr>
        <p:blipFill>
          <a:blip r:embed="rId2"/>
          <a:srcRect r="3760" b="12395"/>
          <a:stretch>
            <a:fillRect/>
          </a:stretch>
        </p:blipFill>
        <p:spPr bwMode="auto">
          <a:xfrm>
            <a:off x="0" y="-1071594"/>
            <a:ext cx="9144000" cy="907262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l-Shablon2">
  <a:themeElements>
    <a:clrScheme name="pl-Shablon2 13">
      <a:dk1>
        <a:srgbClr val="205FF6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1A50D2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l-Shablon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l-Shablon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l-Shablon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l-Shablon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l-Shablon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l-Shablon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l-Shablon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l-Shablon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l-Shablon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l-Shablon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l-Shablon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l-Shablon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l-Shablon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l-Shablon2 13">
        <a:dk1>
          <a:srgbClr val="205FF6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1A50D2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pl-Shablon2</Template>
  <TotalTime>378</TotalTime>
  <Words>5</Words>
  <Application>Microsoft Office PowerPoint</Application>
  <PresentationFormat>Экран (4:3)</PresentationFormat>
  <Paragraphs>1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pl-Shablon2</vt:lpstr>
      <vt:lpstr>Прикоснись ко мне добротой! 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Company/>
  <LinksUpToDate>false</LinksUpToDate>
  <SharedDoc>false</SharedDoc>
  <HyperlinkBase>http://www.powerlexis.ru</HyperlinkBase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Наполни смыслом каждое мгновенье </dc:title>
  <dc:creator>школа</dc:creator>
  <cp:keywords>"PowerLexis" - Презентационное агентство</cp:keywords>
  <cp:lastModifiedBy>ekaterina</cp:lastModifiedBy>
  <cp:revision>39</cp:revision>
  <dcterms:created xsi:type="dcterms:W3CDTF">2010-02-05T08:07:26Z</dcterms:created>
  <dcterms:modified xsi:type="dcterms:W3CDTF">2017-11-03T06:17:40Z</dcterms:modified>
  <cp:category/>
</cp:coreProperties>
</file>