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3300"/>
    <a:srgbClr val="F2FEC6"/>
    <a:srgbClr val="C8FA1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2" y="-12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2285992"/>
          <a:ext cx="8286807" cy="3286148"/>
        </p:xfrm>
        <a:graphic>
          <a:graphicData uri="http://schemas.openxmlformats.org/drawingml/2006/table">
            <a:tbl>
              <a:tblPr/>
              <a:tblGrid>
                <a:gridCol w="1447353"/>
                <a:gridCol w="1298361"/>
                <a:gridCol w="1447353"/>
                <a:gridCol w="1273528"/>
                <a:gridCol w="1410106"/>
                <a:gridCol w="1410106"/>
              </a:tblGrid>
              <a:tr h="1643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7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3</a:t>
                      </a:r>
                      <a:endParaRPr lang="ru-RU" sz="7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7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3</a:t>
                      </a:r>
                      <a:endParaRPr lang="ru-RU" sz="7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7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7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3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7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7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7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7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7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7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rot="5400000">
            <a:off x="2107389" y="4036223"/>
            <a:ext cx="285752" cy="214314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дмин_с_с\Desktop\25130311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_с_с\Desktop\0010-010-Vsled-za-Maslenitsej-v-marte-sovershalsja-obrjad-vstrechi-vesn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785794"/>
            <a:ext cx="9144000" cy="6072206"/>
          </a:xfrm>
          <a:prstGeom prst="rect">
            <a:avLst/>
          </a:prstGeom>
          <a:solidFill>
            <a:srgbClr val="F2FE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 smtClean="0">
              <a:solidFill>
                <a:schemeClr val="tx1"/>
              </a:solidFill>
              <a:cs typeface="Aharoni" pitchFamily="2" charset="-79"/>
            </a:endParaRPr>
          </a:p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cs typeface="Aharoni" pitchFamily="2" charset="-79"/>
              </a:rPr>
              <a:t>Словами и туда и сюда, а делами никуда.</a:t>
            </a:r>
            <a:endParaRPr lang="ru-RU" sz="4400" b="1" dirty="0">
              <a:solidFill>
                <a:schemeClr val="tx2">
                  <a:lumMod val="75000"/>
                </a:schemeClr>
              </a:solidFill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571744"/>
            <a:ext cx="83582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cs typeface="Aharoni" pitchFamily="2" charset="-79"/>
              </a:rPr>
              <a:t>Все за одного, один за всех</a:t>
            </a:r>
            <a:r>
              <a:rPr lang="ru-RU" sz="4800" dirty="0" smtClean="0">
                <a:cs typeface="Aharoni" pitchFamily="2" charset="-79"/>
              </a:rPr>
              <a:t>.</a:t>
            </a:r>
          </a:p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143512"/>
            <a:ext cx="892680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C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Поспешишь — людей насмешишь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5857892"/>
            <a:ext cx="66555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" pitchFamily="34" charset="0"/>
                <a:ea typeface="Times New Roman" pitchFamily="18" charset="0"/>
                <a:cs typeface="Aharoni" pitchFamily="2" charset="-79"/>
              </a:rPr>
              <a:t>Ученье — путь к умению.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haroni" pitchFamily="2" charset="-79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357298"/>
            <a:ext cx="872360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Без труда не вытащишь и рыбки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 пруда.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52</Words>
  <PresentationFormat>Экран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админ_с_с</dc:creator>
  <cp:lastModifiedBy>админ_с_с</cp:lastModifiedBy>
  <cp:revision>3</cp:revision>
  <dcterms:created xsi:type="dcterms:W3CDTF">2018-03-07T15:20:03Z</dcterms:created>
  <dcterms:modified xsi:type="dcterms:W3CDTF">2018-03-11T18:32:19Z</dcterms:modified>
</cp:coreProperties>
</file>