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9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74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39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282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953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551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2530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630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060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03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108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24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797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022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404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74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749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66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76CF2-B1C3-4803-96F0-F0E4376E6B6B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79B807D-5641-4221-B39B-790567586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983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13917599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view13917599" TargetMode="External"/><Relationship Id="rId2" Type="http://schemas.openxmlformats.org/officeDocument/2006/relationships/hyperlink" Target="https://rutube.ru/video/f9e0edad6ba0702ef691d73fff68c2bb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" TargetMode="External"/><Relationship Id="rId4" Type="http://schemas.openxmlformats.org/officeDocument/2006/relationships/hyperlink" Target="https://ic.pics.livejournal.com/vikond65/53941713/6216091/6216091_original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rutube.ru/video/f9e0edad6ba0702ef691d73fff68c2bb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6956" y="934278"/>
            <a:ext cx="9819861" cy="291777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Интегрированный урок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sz="4400" dirty="0" smtClean="0">
                <a:solidFill>
                  <a:srgbClr val="0070C0"/>
                </a:solidFill>
              </a:rPr>
              <a:t>(окружающий мир и курс «Моя Москва, горжусь тобой»)</a:t>
            </a:r>
            <a:endParaRPr lang="ru-RU" sz="44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8422124" cy="2310210"/>
          </a:xfrm>
        </p:spPr>
        <p:txBody>
          <a:bodyPr>
            <a:normAutofit fontScale="47500" lnSpcReduction="20000"/>
          </a:bodyPr>
          <a:lstStyle/>
          <a:p>
            <a:r>
              <a:rPr lang="ru-RU" sz="4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</a:t>
            </a:r>
          </a:p>
          <a:p>
            <a:r>
              <a:rPr lang="ru-RU" sz="4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Сумина Ирина Владимировна</a:t>
            </a:r>
          </a:p>
          <a:p>
            <a:r>
              <a:rPr lang="ru-RU" sz="4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Кротова Наталья Николаевна</a:t>
            </a:r>
          </a:p>
          <a:p>
            <a:endParaRPr lang="ru-RU" sz="4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Москва </a:t>
            </a:r>
          </a:p>
          <a:p>
            <a:pPr algn="ctr"/>
            <a:r>
              <a:rPr lang="ru-RU" sz="4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4600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377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</a:t>
            </a:r>
            <a:r>
              <a:rPr lang="ru-RU" b="1" dirty="0" smtClean="0">
                <a:solidFill>
                  <a:srgbClr val="0070C0"/>
                </a:solidFill>
              </a:rPr>
              <a:t>арк «Зарядье»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Объект 3" descr="Парк Зарядье в Москве: почему его стоит посетить?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92" y="1698170"/>
            <a:ext cx="4223656" cy="3735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975668" y="1698170"/>
            <a:ext cx="4984089" cy="373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177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459" y="239620"/>
            <a:ext cx="10515600" cy="78799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Зоопарк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098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459" y="1628049"/>
            <a:ext cx="4802326" cy="331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089" y="1628049"/>
            <a:ext cx="5009153" cy="331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347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410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Останкинская телебашня</a:t>
            </a:r>
          </a:p>
        </p:txBody>
      </p:sp>
      <p:pic>
        <p:nvPicPr>
          <p:cNvPr id="5122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6471" y="1611947"/>
            <a:ext cx="4014325" cy="492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52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Парк Победы на Поклонной горе</a:t>
            </a:r>
          </a:p>
        </p:txBody>
      </p:sp>
      <p:pic>
        <p:nvPicPr>
          <p:cNvPr id="6146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21" y="1541416"/>
            <a:ext cx="4648769" cy="388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guidepointer.ru/wp-content/uploads/2022/05/park-pobed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708" y="2264228"/>
            <a:ext cx="5499464" cy="366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317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Технопарк «</a:t>
            </a:r>
            <a:r>
              <a:rPr lang="ru-RU" b="1" dirty="0" err="1" smtClean="0">
                <a:solidFill>
                  <a:srgbClr val="0070C0"/>
                </a:solidFill>
              </a:rPr>
              <a:t>Сколково</a:t>
            </a:r>
            <a:r>
              <a:rPr lang="ru-RU" b="1" smtClean="0">
                <a:solidFill>
                  <a:srgbClr val="0070C0"/>
                </a:solidFill>
              </a:rPr>
              <a:t>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170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80" y="1629727"/>
            <a:ext cx="8830479" cy="449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582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Выполните интерактивное задание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u="sng" dirty="0" smtClean="0">
                <a:solidFill>
                  <a:srgbClr val="0070C0"/>
                </a:solidFill>
                <a:hlinkClick r:id="rId2"/>
              </a:rPr>
              <a:t>https://learningapps.org/view13917599</a:t>
            </a:r>
            <a:endParaRPr lang="ru-RU" sz="2800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1181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Оцени свою работу на уроке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 descr="C:\Users\teacher\AppData\Local\Packages\5319275A.WhatsAppDesktop_cv1g1gvanyjgm\TempState\09EB27DEC1A45D92F229228204EA7201\Изображение WhatsApp 2024-06-21 в 12.41.24_4a6c937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301" y="2682240"/>
            <a:ext cx="5956663" cy="2507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0378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Спасибо за урок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8630" y="2281109"/>
            <a:ext cx="3614056" cy="340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3284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87977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Источники информации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24001"/>
            <a:ext cx="8596668" cy="4517362"/>
          </a:xfrm>
        </p:spPr>
        <p:txBody>
          <a:bodyPr/>
          <a:lstStyle/>
          <a:p>
            <a:r>
              <a:rPr lang="ru-RU" dirty="0" smtClean="0"/>
              <a:t>Видеофрагмент </a:t>
            </a:r>
            <a:r>
              <a:rPr lang="ru-RU" u="sng" dirty="0">
                <a:solidFill>
                  <a:schemeClr val="tx1"/>
                </a:solidFill>
                <a:hlinkClick r:id="rId2"/>
              </a:rPr>
              <a:t>https://rutube.ru/video/f9e0edad6ba0702ef691d73fff68c2bb/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Интерактивное задание </a:t>
            </a:r>
            <a:r>
              <a:rPr lang="ru-RU" u="sng" dirty="0">
                <a:hlinkClick r:id="rId3"/>
              </a:rPr>
              <a:t>https://</a:t>
            </a:r>
            <a:r>
              <a:rPr lang="ru-RU" u="sng" dirty="0" smtClean="0">
                <a:hlinkClick r:id="rId3"/>
              </a:rPr>
              <a:t>learningapps.org/view13917599</a:t>
            </a:r>
            <a:endParaRPr lang="ru-RU" u="sng" dirty="0" smtClean="0"/>
          </a:p>
          <a:p>
            <a:r>
              <a:rPr lang="ru-RU" u="sng" dirty="0" smtClean="0">
                <a:solidFill>
                  <a:schemeClr val="tx1"/>
                </a:solidFill>
              </a:rPr>
              <a:t>Карта маршрута </a:t>
            </a:r>
            <a:r>
              <a:rPr lang="en-US" u="sng" dirty="0">
                <a:solidFill>
                  <a:schemeClr val="accent1">
                    <a:lumMod val="75000"/>
                  </a:schemeClr>
                </a:solidFill>
              </a:rPr>
              <a:t>https://ya.ru/images/search?family=yes&amp;img_url=https%3A%2F%2Fimg.tourister.ru%2Ffiles%2F2%2F4%2F6%2F4%2F6%2F8%2F3%2F1%2Foriginal.jpg&amp;lr=213&amp;pos=0&amp;rpt=simage&amp;source=serp&amp;text=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</a:rPr>
              <a:t>маршрут%20речных%20трамвайчиков%20по%20москве%20реке%20на%20карте</a:t>
            </a:r>
            <a:endParaRPr lang="ru-RU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Картинка речной трамвай </a:t>
            </a:r>
            <a:r>
              <a:rPr lang="en-US" dirty="0">
                <a:solidFill>
                  <a:schemeClr val="tx1"/>
                </a:solidFill>
                <a:hlinkClick r:id="rId4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4"/>
              </a:rPr>
              <a:t>ic.pics.livejournal.com/vikond65/53941713/6216091/6216091_original.jpg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Изображения </a:t>
            </a:r>
            <a:r>
              <a:rPr lang="en-US" dirty="0">
                <a:solidFill>
                  <a:schemeClr val="tx1"/>
                </a:solidFill>
                <a:hlinkClick r:id="rId5"/>
              </a:rPr>
              <a:t>https://ru.wikipedia.org/wiki</a:t>
            </a:r>
            <a:r>
              <a:rPr lang="en-US" dirty="0" smtClean="0">
                <a:solidFill>
                  <a:schemeClr val="tx1"/>
                </a:solidFill>
                <a:hlinkClick r:id="rId5"/>
              </a:rPr>
              <a:t>/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06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347538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</a:t>
            </a:r>
            <a:r>
              <a:rPr lang="ru-RU" b="1" dirty="0" smtClean="0">
                <a:solidFill>
                  <a:srgbClr val="0070C0"/>
                </a:solidFill>
              </a:rPr>
              <a:t>осмотрите видеофрагмент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u="sng" dirty="0">
                <a:solidFill>
                  <a:schemeClr val="tx1"/>
                </a:solidFill>
                <a:hlinkClick r:id="rId2"/>
              </a:rPr>
              <a:t>https://rutube.ru/video/f9e0edad6ba0702ef691d73fff68c2bb</a:t>
            </a:r>
            <a:r>
              <a:rPr lang="ru-RU" sz="2000" u="sng" dirty="0" smtClean="0">
                <a:solidFill>
                  <a:schemeClr val="tx1"/>
                </a:solidFill>
                <a:hlinkClick r:id="rId2"/>
              </a:rPr>
              <a:t>/</a:t>
            </a:r>
            <a:r>
              <a:rPr lang="ru-RU" sz="2000" u="sng" dirty="0" smtClean="0">
                <a:solidFill>
                  <a:schemeClr val="tx1"/>
                </a:solidFill>
              </a:rPr>
              <a:t/>
            </a:r>
            <a:br>
              <a:rPr lang="ru-RU" sz="2000" u="sng" dirty="0" smtClean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rgbClr val="0070C0"/>
                </a:solidFill>
              </a:rPr>
              <a:t>К</a:t>
            </a:r>
            <a:r>
              <a:rPr lang="ru-RU" sz="2800" dirty="0" smtClean="0">
                <a:solidFill>
                  <a:srgbClr val="0070C0"/>
                </a:solidFill>
              </a:rPr>
              <a:t>то узнал, что это за город?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102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c.pics.livejournal.com/vikond65/53941713/6216091/6216091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95" y="420642"/>
            <a:ext cx="9299869" cy="53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100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ljplus.ru/img4/l/l/llappa/schema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94" b="7961"/>
          <a:stretch/>
        </p:blipFill>
        <p:spPr bwMode="auto">
          <a:xfrm>
            <a:off x="566529" y="581581"/>
            <a:ext cx="8994913" cy="5580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48815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152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КИЕВСКИЙ ВОКЗАЛ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 descr="https://www.m24.ru/b/d/nAgWUB67nUJkzJ7jP6GN-ZD-n5z_scvvjnTdn_6aqyrEJy_PSnvKjCd0usRf8QeP7Mqe7naCbIk7FPa7yCZ6ISSWoSUNplOXnHW9E1W8o25SOXM=YD8G-GZr07C-CobSaAaPe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709" y="1664562"/>
            <a:ext cx="6827521" cy="46230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3878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609600"/>
            <a:ext cx="9839739" cy="818606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Парк </a:t>
            </a:r>
            <a:r>
              <a:rPr lang="ru-RU" b="1" dirty="0">
                <a:solidFill>
                  <a:srgbClr val="0070C0"/>
                </a:solidFill>
              </a:rPr>
              <a:t>культуры и отдыха им. М.А. Горького</a:t>
            </a:r>
          </a:p>
        </p:txBody>
      </p:sp>
      <p:pic>
        <p:nvPicPr>
          <p:cNvPr id="4" name="Объект 3" descr="Парк Горького в Москве — подробное описание, адрес и фото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366" y="1930400"/>
            <a:ext cx="3936274" cy="3023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617028" y="1930400"/>
            <a:ext cx="4553404" cy="302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027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118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Боровицкий холм</a:t>
            </a:r>
          </a:p>
        </p:txBody>
      </p:sp>
      <p:pic>
        <p:nvPicPr>
          <p:cNvPr id="4" name="Объект 3" descr="C:\Users\teacher\AppData\Local\Packages\5319275A.WhatsAppDesktop_cv1g1gvanyjgm\TempState\94351BC971EB5AAB6A0CDC84227A6AF3\Изображение WhatsApp 2023-11-14 в 15.32.14_59a4207d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16175" r="305" b="17850"/>
          <a:stretch/>
        </p:blipFill>
        <p:spPr bwMode="auto">
          <a:xfrm>
            <a:off x="6348548" y="1960654"/>
            <a:ext cx="4197531" cy="31948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prezentacii.org/upload/cloud/19/05/150171/images/screen1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3" t="26315" r="15642" b="13247"/>
          <a:stretch/>
        </p:blipFill>
        <p:spPr bwMode="auto">
          <a:xfrm>
            <a:off x="1131071" y="1960654"/>
            <a:ext cx="4433706" cy="31948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3116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9248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Спасская башня</a:t>
            </a:r>
          </a:p>
        </p:txBody>
      </p:sp>
      <p:pic>
        <p:nvPicPr>
          <p:cNvPr id="1026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5785" y="1471748"/>
            <a:ext cx="4135162" cy="531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977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152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Собор </a:t>
            </a:r>
            <a:r>
              <a:rPr lang="ru-RU" b="1" dirty="0">
                <a:solidFill>
                  <a:srgbClr val="0070C0"/>
                </a:solidFill>
              </a:rPr>
              <a:t>Василия Блаженного</a:t>
            </a:r>
          </a:p>
        </p:txBody>
      </p:sp>
      <p:pic>
        <p:nvPicPr>
          <p:cNvPr id="3074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4765" y="1571796"/>
            <a:ext cx="7381806" cy="493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90062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106</TotalTime>
  <Words>94</Words>
  <Application>Microsoft Office PowerPoint</Application>
  <PresentationFormat>Широкоэкранный</PresentationFormat>
  <Paragraphs>28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Times New Roman</vt:lpstr>
      <vt:lpstr>Trebuchet MS</vt:lpstr>
      <vt:lpstr>Wingdings 3</vt:lpstr>
      <vt:lpstr>Аспект</vt:lpstr>
      <vt:lpstr>Интегрированный урок (окружающий мир и курс «Моя Москва, горжусь тобой»)</vt:lpstr>
      <vt:lpstr>Посмотрите видеофрагмент  https://rutube.ru/video/f9e0edad6ba0702ef691d73fff68c2bb/  Кто узнал, что это за город?</vt:lpstr>
      <vt:lpstr>Презентация PowerPoint</vt:lpstr>
      <vt:lpstr>Презентация PowerPoint</vt:lpstr>
      <vt:lpstr>КИЕВСКИЙ ВОКЗАЛ</vt:lpstr>
      <vt:lpstr>Парк культуры и отдыха им. М.А. Горького</vt:lpstr>
      <vt:lpstr>Боровицкий холм</vt:lpstr>
      <vt:lpstr>Спасская башня</vt:lpstr>
      <vt:lpstr>Собор Василия Блаженного</vt:lpstr>
      <vt:lpstr>Парк «Зарядье» </vt:lpstr>
      <vt:lpstr>Зоопарк </vt:lpstr>
      <vt:lpstr>Останкинская телебашня</vt:lpstr>
      <vt:lpstr>Парк Победы на Поклонной горе</vt:lpstr>
      <vt:lpstr>Технопарк «Сколково»</vt:lpstr>
      <vt:lpstr>Выполните интерактивное задание</vt:lpstr>
      <vt:lpstr>Оцени свою работу на уроке</vt:lpstr>
      <vt:lpstr>Спасибо за урок</vt:lpstr>
      <vt:lpstr>Источники информации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(окружающий мир и курс «Моя Москва, горжусь тобой»</dc:title>
  <dc:creator>teacher</dc:creator>
  <cp:lastModifiedBy>teacher</cp:lastModifiedBy>
  <cp:revision>15</cp:revision>
  <dcterms:created xsi:type="dcterms:W3CDTF">2024-06-21T09:43:09Z</dcterms:created>
  <dcterms:modified xsi:type="dcterms:W3CDTF">2024-06-25T06:52:35Z</dcterms:modified>
</cp:coreProperties>
</file>