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../&#1054;&#1090;&#1074;&#1077;&#1090;&#1099;/&#1054;&#1090;&#1074;&#1077;&#1090;%20&#1090;&#1077;&#1093;&#1085;&#1080;&#1082;&#1072;%20200.pptx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620688"/>
            <a:ext cx="7344816" cy="1872208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Как расшифровывается название советского тяжелого танка ИС-1 и ИС-2</a:t>
            </a:r>
            <a:endParaRPr lang="ru-RU" sz="3200" dirty="0"/>
          </a:p>
        </p:txBody>
      </p:sp>
      <p:pic>
        <p:nvPicPr>
          <p:cNvPr id="1026" name="Picture 2" descr="D:\загруженное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947692"/>
            <a:ext cx="6000667" cy="3857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301855" y="6177190"/>
            <a:ext cx="924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hlinkClick r:id="rId3" action="ppaction://hlinkpres?slideindex=1&amp;slidetitle="/>
              </a:rPr>
              <a:t>Ответ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24405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0</TotalTime>
  <Words>10</Words>
  <Application>Microsoft Office PowerPoint</Application>
  <PresentationFormat>Экран 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Волна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Scool</dc:creator>
  <cp:lastModifiedBy>Scool</cp:lastModifiedBy>
  <cp:revision>2</cp:revision>
  <dcterms:created xsi:type="dcterms:W3CDTF">2020-02-25T07:02:41Z</dcterms:created>
  <dcterms:modified xsi:type="dcterms:W3CDTF">2020-02-25T07:11:20Z</dcterms:modified>
</cp:coreProperties>
</file>