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«Что я знаю о выборах?»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643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4968552"/>
          </a:xfrm>
        </p:spPr>
        <p:txBody>
          <a:bodyPr>
            <a:normAutofit fontScale="92500"/>
          </a:bodyPr>
          <a:lstStyle/>
          <a:p>
            <a:pPr algn="just">
              <a:lnSpc>
                <a:spcPts val="136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		</a:t>
            </a:r>
          </a:p>
          <a:p>
            <a:pPr algn="just">
              <a:lnSpc>
                <a:spcPts val="1360"/>
              </a:lnSpc>
              <a:spcAft>
                <a:spcPts val="1000"/>
              </a:spcAft>
            </a:pPr>
            <a:r>
              <a:rPr lang="en-US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	</a:t>
            </a:r>
            <a:r>
              <a:rPr lang="ru-RU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Город </a:t>
            </a:r>
            <a:r>
              <a:rPr lang="en-US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NN </a:t>
            </a: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никак не уступал другим губернским городам: сильно била в глаза желтая краска на каменных домах и скромно темнела серая на деревянных. Дома</a:t>
            </a:r>
            <a:r>
              <a:rPr lang="ru-RU" sz="2200" b="0" baseline="30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/</a:t>
            </a: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были в один, два и полтора этажа.  Местами эти дома казались затерянными среди широкой, как поле, улицы и нескончаемых деревянных заборов.  Попадались почти смытые дождем вывески  на домах. </a:t>
            </a:r>
            <a:endParaRPr lang="en-US" sz="2200" b="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ts val="1360"/>
              </a:lnSpc>
              <a:spcAft>
                <a:spcPts val="1000"/>
              </a:spcAft>
            </a:pPr>
            <a:r>
              <a:rPr lang="en-US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en-US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нем нет каких-то особых строений, необычных зданий или памятников.  Как заведено в губернских городах, гостиницы   были с тараканами. Больше всего в городе NN питейных заведений – это основное место отдыха горожан и увлечение жителей. </a:t>
            </a:r>
          </a:p>
          <a:p>
            <a:pPr algn="just">
              <a:lnSpc>
                <a:spcPts val="1360"/>
              </a:lnSpc>
              <a:spcAft>
                <a:spcPts val="1000"/>
              </a:spcAft>
            </a:pP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</a:t>
            </a:r>
            <a:r>
              <a:rPr lang="en-US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Кое-где </a:t>
            </a: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просто на улице стояли столы с орехами, мылом и пряниками, похожими на мыло. Мостовая везде была плоховата.   В городском саду, который состоял из тоненьких дерев, дурно принявшихся. Впрочем, хотя эти деревца были не выше тростника, о них было сказано в газетах, что "город наш украсился,   широковетвистыми деревьями, дающих прохладу в знойный день".  В городе быстро распространяются слухи. Сплетничать любят не только женщины, но и мужчины. Сплетни разлетаются с мгновенной скоростью, обрастая новыми сведениями. </a:t>
            </a:r>
          </a:p>
          <a:p>
            <a:pPr algn="just">
              <a:lnSpc>
                <a:spcPts val="1360"/>
              </a:lnSpc>
              <a:spcAft>
                <a:spcPts val="1000"/>
              </a:spcAft>
            </a:pP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</a:t>
            </a:r>
            <a:r>
              <a:rPr lang="en-US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2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Жизнь </a:t>
            </a:r>
            <a:r>
              <a:rPr lang="ru-RU" sz="22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течет размеренно и спокойно. Как будто кто-то свыше запустил его ритм и не дает отвлекаться. Нет событий, меняющих ход жизни.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560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7138243" cy="47588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294" l="5769" r="93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2127">
            <a:off x="1330582" y="2023215"/>
            <a:ext cx="1368152" cy="17891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0709784">
            <a:off x="2541009" y="1628844"/>
            <a:ext cx="494396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Выборы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главы города </a:t>
            </a:r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NN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7612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голосование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08720"/>
            <a:ext cx="7128792" cy="3981015"/>
          </a:xfrm>
        </p:spPr>
      </p:pic>
      <p:sp>
        <p:nvSpPr>
          <p:cNvPr id="5" name="Прямоугольник 4"/>
          <p:cNvSpPr/>
          <p:nvPr/>
        </p:nvSpPr>
        <p:spPr>
          <a:xfrm>
            <a:off x="6156176" y="3662714"/>
            <a:ext cx="122413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536901"/>
            <a:ext cx="1656184" cy="21602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860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137</TotalTime>
  <Words>12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Углы</vt:lpstr>
      <vt:lpstr>«Что я знаю о выборах?»</vt:lpstr>
      <vt:lpstr>Презентация PowerPoint</vt:lpstr>
      <vt:lpstr>Презентация PowerPoint</vt:lpstr>
      <vt:lpstr>голосование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«Что я знаю о выборах?»</dc:title>
  <dc:creator>User</dc:creator>
  <cp:lastModifiedBy>User</cp:lastModifiedBy>
  <cp:revision>9</cp:revision>
  <dcterms:created xsi:type="dcterms:W3CDTF">2021-04-20T13:03:55Z</dcterms:created>
  <dcterms:modified xsi:type="dcterms:W3CDTF">2021-05-04T04:40:30Z</dcterms:modified>
</cp:coreProperties>
</file>