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333\Desktop\27.04%20&#1086;&#1090;&#1082;&#1088;%20&#1091;&#1088;&#1086;&#1082;\Lev_Leshhenko_-_Den_Pobedy_74687721.mp3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333\Pictures\фон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1928802"/>
            <a:ext cx="6786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27 апреля 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Урок математики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333\Pictures\фо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884"/>
            <a:ext cx="9144000" cy="68758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428868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20, 900, 125, 652, 141, 28, 104, 13, 40, 84 000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333\Pictures\фо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884"/>
            <a:ext cx="9144000" cy="6875884"/>
          </a:xfrm>
          <a:prstGeom prst="rect">
            <a:avLst/>
          </a:prstGeom>
          <a:noFill/>
        </p:spPr>
      </p:pic>
      <p:pic>
        <p:nvPicPr>
          <p:cNvPr id="2051" name="Picture 3" descr="C:\Users\333\Pictures\брест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241133"/>
            <a:ext cx="5000660" cy="34259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596" y="1071546"/>
            <a:ext cx="750099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сегодняшний день в братской могиле захоронено </a:t>
            </a:r>
            <a:r>
              <a:rPr lang="ru-RU" sz="2800" u="sng" dirty="0" smtClean="0"/>
              <a:t>850 защитников </a:t>
            </a:r>
            <a:r>
              <a:rPr lang="ru-RU" sz="2800" dirty="0" smtClean="0"/>
              <a:t>Брестской крепости. Известны имена только </a:t>
            </a:r>
            <a:r>
              <a:rPr lang="ru-RU" sz="2800" u="sng" dirty="0" smtClean="0"/>
              <a:t>213 героев.</a:t>
            </a:r>
            <a:r>
              <a:rPr lang="ru-RU" sz="2800" dirty="0" smtClean="0"/>
              <a:t> Сколько безвестных героев захоронено в братской могиле?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333\Pictures\фон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4" name="Picture 2" descr="C:\Users\333\Pictures\фон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884"/>
            <a:ext cx="9144000" cy="687588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142976" y="1428736"/>
            <a:ext cx="70009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Гитлер планировал молниеносную  войну.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отправил на Москву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183 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девизии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130 бригад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ВВС и ВМФ.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Сколько всего немецких формирований отправлено на Москву?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333\Pictures\фон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b="68398"/>
          <a:stretch/>
        </p:blipFill>
        <p:spPr bwMode="auto">
          <a:xfrm>
            <a:off x="428596" y="1785926"/>
            <a:ext cx="8143932" cy="19266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333\Pictures\фон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857364"/>
            <a:ext cx="721523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 20 апреля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1945г на всех фронтах подбито и уничтожено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120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немецких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танков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самоходных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орудий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воздушных боях и огнём зенитной артиллерии сбито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103 самолёта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противника.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всего  единиц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вражеской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техники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было уничтожено нашими войсками?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333\Pictures\фон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357298"/>
            <a:ext cx="68580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 21 апреля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1945г на всех фронтах подбито и уничтожено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156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немецких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танков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самоходных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орудий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воздушных боях  сбито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самолётов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противника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 100  меньше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чем танков и орудий.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всего  единиц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вражеской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техники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было уничтожено 21 апреля нашими войсками?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333\Pictures\фон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C:\Users\333\Pictures\z_018045b0b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8286776" cy="46613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000636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праздником!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Днем Великой Победы!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Lev_Leshhenko_-_Den_Pobedy_746877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457200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34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169</Words>
  <PresentationFormat>Экран (4:3)</PresentationFormat>
  <Paragraphs>16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333</dc:creator>
  <cp:lastModifiedBy>333</cp:lastModifiedBy>
  <cp:revision>7</cp:revision>
  <dcterms:created xsi:type="dcterms:W3CDTF">2024-04-26T07:26:28Z</dcterms:created>
  <dcterms:modified xsi:type="dcterms:W3CDTF">2024-04-26T10:53:19Z</dcterms:modified>
</cp:coreProperties>
</file>