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835" r:id="rId2"/>
  </p:sldMasterIdLst>
  <p:notesMasterIdLst>
    <p:notesMasterId r:id="rId15"/>
  </p:notesMasterIdLst>
  <p:sldIdLst>
    <p:sldId id="256" r:id="rId3"/>
    <p:sldId id="257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24C45-B301-4A58-8698-2C979F41D83B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1272D-3019-4C48-9E89-CC2A7AB349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47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556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100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369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99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7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19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037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639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452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84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74D8A8-8684-4314-A20A-2689E10ABC70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2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171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27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118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9752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2720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645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744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177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555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38E8B-A94E-49C8-B0EC-D631FDED7595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2192B3-63D1-465D-8CDC-EB897E60580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21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CF7C40-C4E4-4B87-9AF2-B6B4BD303FFF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7A377-BD9A-438E-AB0E-0746935DCF8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08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4978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774164-EF35-4248-9677-59BB1D38B7D3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553F9-B5C9-4F54-8256-513D37CA51C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934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82E1D5-9C0F-4EC8-A7CF-42A2D58CBBCE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A1683-C2CA-45AA-A52E-12553EF1A97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455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3E93B5-CF6C-4F29-B598-5BB5F8ECAC3A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0C67E-5197-466B-BE63-8D0CE0C4DF8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3086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092689-DD0F-456F-936D-54ECD2C3D7EB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A376D1-0EB5-4980-97B7-D0F88ECE1AD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933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D30C8D-7232-4C00-8272-E0A7C8E1AAD5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1D592C-4EB8-4EB9-AC08-AD4151D34A2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09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7D34C9-2AEF-4FC3-959B-926AB18AAC6D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C40C8-CE26-4390-A696-9059DFD5AAB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5883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955566-9BCB-4BC5-ABB0-B6C9165B354A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20FB3C-D318-4CE9-A5C5-66E4165F590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019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E23ED-DC29-4DA7-ABBE-7DB9B825BFDB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8B3B6-7C56-4932-893C-D627D3B0D8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675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E23ED-DC29-4DA7-ABBE-7DB9B825BFDB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8B3B6-7C56-4932-893C-D627D3B0D8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89490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E23ED-DC29-4DA7-ABBE-7DB9B825BFDB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8B3B6-7C56-4932-893C-D627D3B0D8D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927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6805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1514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7880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C44DC2-49DE-4533-AB7C-B484ED238D1F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1406BC-8992-4885-97F8-12CD383E2E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03476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9C0827-AB48-4224-9FDF-D9BF161F9EF2}" type="datetimeFigureOut">
              <a:rPr lang="ru-RU" smtClean="0">
                <a:solidFill>
                  <a:srgbClr val="666666"/>
                </a:solidFill>
              </a:rPr>
              <a:pPr>
                <a:defRPr/>
              </a:pPr>
              <a:t>05.04.2024</a:t>
            </a:fld>
            <a:endParaRPr lang="ru-RU" dirty="0">
              <a:solidFill>
                <a:srgbClr val="66666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66666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97FE4-B3C5-40B3-8114-588337B11E5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10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574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52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273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036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558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368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1763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E939F-474F-4A0B-9CD1-0D7F296640EF}" type="datetimeFigureOut">
              <a:rPr lang="ru-RU" smtClean="0"/>
              <a:t>05.04.2024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F682B1-F5FB-4E3D-B894-EBFD8C1838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3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47637"/>
            <a:ext cx="10772805" cy="618538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699164" y="2089027"/>
            <a:ext cx="4750156" cy="707886"/>
          </a:xfrm>
          <a:prstGeom prst="rect">
            <a:avLst/>
          </a:prstGeom>
          <a:effectLst>
            <a:outerShdw blurRad="76200" dist="228600" dir="6600000" sy="-23000" kx="-800400" algn="bl" rotWithShape="0">
              <a:srgbClr val="FFFF66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Единый 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Всекубанский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 классный час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     «В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ЕДИНСТВЕ НАША СИЛА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».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Latino" pitchFamily="18" charset="-52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5709" y="3240330"/>
            <a:ext cx="5070764" cy="1200329"/>
          </a:xfrm>
          <a:prstGeom prst="rect">
            <a:avLst/>
          </a:prstGeom>
          <a:noFill/>
          <a:effectLst>
            <a:outerShdw blurRad="76200" dist="228600" dir="6600000" sy="-23000" kx="-800400" algn="bl" rotWithShape="0">
              <a:srgbClr val="FFFF66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Автор – составитель: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 Селихова Екатерина Геннадьевна,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учитель начальных классов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МАОУ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гимназии № 18, г. Краснодара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42630" y="442754"/>
            <a:ext cx="3015954" cy="1077218"/>
          </a:xfrm>
          <a:prstGeom prst="rect">
            <a:avLst/>
          </a:prstGeom>
          <a:effectLst>
            <a:outerShdw blurRad="50800" dist="88900" dir="2700000" algn="tl" rotWithShape="0">
              <a:srgbClr val="FFFF66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Первый раз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Latino" pitchFamily="18" charset="-52"/>
                <a:cs typeface="Arial" charset="0"/>
              </a:rPr>
              <a:t>в первый класс !</a:t>
            </a:r>
          </a:p>
        </p:txBody>
      </p:sp>
    </p:spTree>
    <p:extLst>
      <p:ext uri="{BB962C8B-B14F-4D97-AF65-F5344CB8AC3E}">
        <p14:creationId xmlns:p14="http://schemas.microsoft.com/office/powerpoint/2010/main" val="2922588631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34" y="595237"/>
            <a:ext cx="9272723" cy="529317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-1899463" y="3604683"/>
            <a:ext cx="920205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Голубь </a:t>
            </a:r>
          </a:p>
          <a:p>
            <a:pPr algn="r"/>
            <a:r>
              <a:rPr lang="ru-RU" sz="9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МИРА </a:t>
            </a:r>
            <a:endParaRPr lang="ru-RU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132700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12" y="398338"/>
            <a:ext cx="3661141" cy="61177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69341" y="482064"/>
            <a:ext cx="3938900" cy="3170099"/>
          </a:xfrm>
          <a:prstGeom prst="rect">
            <a:avLst/>
          </a:prstGeom>
          <a:noFill/>
          <a:ln w="19050">
            <a:noFill/>
          </a:ln>
          <a:effectLst>
            <a:glow rad="431800">
              <a:srgbClr val="FFFF00">
                <a:alpha val="87000"/>
              </a:srgbClr>
            </a:glow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Е</a:t>
            </a:r>
            <a:endParaRPr lang="ru-RU" sz="200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0672" y="3469121"/>
            <a:ext cx="10879901" cy="3046988"/>
          </a:xfrm>
          <a:prstGeom prst="rect">
            <a:avLst/>
          </a:prstGeom>
          <a:gradFill>
            <a:gsLst>
              <a:gs pos="0">
                <a:srgbClr val="00B0F0"/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19050">
            <a:noFill/>
          </a:ln>
          <a:effectLst>
            <a:glow rad="431800">
              <a:srgbClr val="FFFF00">
                <a:alpha val="87000"/>
              </a:srgbClr>
            </a:glow>
            <a:outerShdw blurRad="635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</a:t>
            </a:r>
            <a:r>
              <a:rPr lang="ru-RU" sz="9600" b="1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9600" b="1" cap="none" spc="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 едины</a:t>
            </a:r>
          </a:p>
          <a:p>
            <a:pPr algn="ctr"/>
            <a:r>
              <a:rPr lang="ru-RU" sz="9600" b="1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9600" b="1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непобедимы!</a:t>
            </a:r>
            <a:endParaRPr lang="ru-RU" sz="96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34639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1081" y="1270468"/>
            <a:ext cx="9991970" cy="526297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61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  <a:prstDash val="sysDash"/>
          </a:ln>
          <a:effectLst>
            <a:outerShdw blurRad="469900" dist="12700" dir="5400000" algn="ctr">
              <a:srgbClr val="FF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Всегда приходить в класс на первый урок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Еще до того, как проснется звонок. </a:t>
            </a:r>
            <a:r>
              <a:rPr lang="ru-RU" sz="2800" dirty="0" smtClean="0">
                <a:solidFill>
                  <a:srgbClr val="FF0000"/>
                </a:solidFill>
              </a:rPr>
              <a:t>(Клянемся</a:t>
            </a:r>
            <a:r>
              <a:rPr lang="ru-RU" sz="2800" dirty="0">
                <a:solidFill>
                  <a:srgbClr val="FF0000"/>
                </a:solidFill>
              </a:rPr>
              <a:t>!)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Быть на уроке активным и нужным,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Запоминать и учить все, что нужно. (Клянемся!)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Чтоб грамотным и умным стать,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Будем учиться читать и писать. (Клянемся!)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Учебники, книжки, пенал и тетрадки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Всегда содержать в идеальном порядке. (Клянемся!)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Друзьями хорошими, верными стать,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Друг другу во всем и всегда помогать. (Клянемся!)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А лень, неопрятность, подсказки, вранье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Мы в класс не возьмем никогда, ни за что. (Клянемся!)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904294" y="204717"/>
            <a:ext cx="11423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Клятва </a:t>
            </a:r>
            <a:r>
              <a:rPr lang="ru-RU" sz="5400" b="1" dirty="0" smtClean="0">
                <a:solidFill>
                  <a:srgbClr val="FF0000"/>
                </a:solidFill>
              </a:rPr>
              <a:t>Первоклассника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3914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55" y="470910"/>
            <a:ext cx="3661141" cy="6117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705" y="634195"/>
            <a:ext cx="57435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17380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1 2"/>
          <p:cNvSpPr/>
          <p:nvPr/>
        </p:nvSpPr>
        <p:spPr>
          <a:xfrm>
            <a:off x="190164" y="247780"/>
            <a:ext cx="4560255" cy="5736277"/>
          </a:xfrm>
          <a:prstGeom prst="irregularSeal1">
            <a:avLst/>
          </a:prstGeom>
          <a:gradFill>
            <a:gsLst>
              <a:gs pos="0">
                <a:srgbClr val="FFC000"/>
              </a:gs>
              <a:gs pos="39894">
                <a:srgbClr val="E0DC62"/>
              </a:gs>
              <a:gs pos="6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</a:gradFill>
          <a:effectLst>
            <a:glow rad="6477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33790" y="1530868"/>
            <a:ext cx="2960767" cy="31700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endParaRPr lang="ru-RU" sz="20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0410" y="2699706"/>
            <a:ext cx="614403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динство</a:t>
            </a:r>
            <a:endParaRPr lang="ru-RU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343961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500">
              <a:srgbClr val="80D8F8"/>
            </a:gs>
            <a:gs pos="0">
              <a:srgbClr val="00B0F0"/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48"/>
          <a:stretch/>
        </p:blipFill>
        <p:spPr>
          <a:xfrm>
            <a:off x="726511" y="1585049"/>
            <a:ext cx="9375661" cy="5149580"/>
          </a:xfrm>
          <a:prstGeom prst="rect">
            <a:avLst/>
          </a:prstGeom>
          <a:solidFill>
            <a:srgbClr val="E9F3D3"/>
          </a:solidFill>
        </p:spPr>
      </p:pic>
      <p:sp>
        <p:nvSpPr>
          <p:cNvPr id="4" name="Прямоугольник 3"/>
          <p:cNvSpPr/>
          <p:nvPr/>
        </p:nvSpPr>
        <p:spPr>
          <a:xfrm>
            <a:off x="407198" y="0"/>
            <a:ext cx="1086044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00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единстве наша сила!</a:t>
            </a:r>
            <a:endParaRPr lang="ru-RU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5198140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633028" y="1852303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День единства будем рядом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Будем вместе навсегда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народности 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  <a:p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дальних селах, городах!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57" y="246088"/>
            <a:ext cx="6320971" cy="632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3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1 2"/>
          <p:cNvSpPr/>
          <p:nvPr/>
        </p:nvSpPr>
        <p:spPr>
          <a:xfrm>
            <a:off x="190164" y="247780"/>
            <a:ext cx="4560255" cy="5736277"/>
          </a:xfrm>
          <a:prstGeom prst="irregularSeal1">
            <a:avLst/>
          </a:prstGeom>
          <a:gradFill>
            <a:gsLst>
              <a:gs pos="0">
                <a:srgbClr val="FFC000"/>
              </a:gs>
              <a:gs pos="39894">
                <a:srgbClr val="E0DC62"/>
              </a:gs>
              <a:gs pos="6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</a:gradFill>
          <a:effectLst>
            <a:glow rad="6477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33790" y="1530868"/>
            <a:ext cx="2960767" cy="31700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endParaRPr lang="ru-RU" sz="20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0410" y="2699706"/>
            <a:ext cx="83494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катеринодар</a:t>
            </a:r>
            <a:endParaRPr lang="ru-RU" sz="10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2483831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1"/>
          <a:stretch/>
        </p:blipFill>
        <p:spPr>
          <a:xfrm>
            <a:off x="425903" y="566283"/>
            <a:ext cx="6463846" cy="46080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43" y="2198529"/>
            <a:ext cx="6492421" cy="43282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596572" y="3879932"/>
            <a:ext cx="9114972" cy="1323439"/>
          </a:xfrm>
          <a:prstGeom prst="rect">
            <a:avLst/>
          </a:prstGeom>
          <a:noFill/>
          <a:effectLst>
            <a:glow rad="863600">
              <a:schemeClr val="accent3">
                <a:satMod val="175000"/>
                <a:alpha val="9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80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Екатеринодар</a:t>
            </a:r>
            <a:r>
              <a:rPr lang="ru-RU" sz="80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endParaRPr lang="ru-RU" sz="8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5903" y="566283"/>
            <a:ext cx="3091542" cy="3533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66092" y="5203371"/>
            <a:ext cx="9114972" cy="1323439"/>
          </a:xfrm>
          <a:prstGeom prst="rect">
            <a:avLst/>
          </a:prstGeom>
          <a:noFill/>
          <a:effectLst>
            <a:glow rad="863600">
              <a:schemeClr val="accent3">
                <a:satMod val="175000"/>
                <a:alpha val="9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80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Краснодар</a:t>
            </a:r>
            <a:endParaRPr lang="ru-RU" sz="8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94447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10" y="557068"/>
            <a:ext cx="4956561" cy="3117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549" y="3025547"/>
            <a:ext cx="5926169" cy="29107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971" y="325890"/>
            <a:ext cx="5592806" cy="315141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92115" y="3674196"/>
            <a:ext cx="370646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Великая </a:t>
            </a:r>
          </a:p>
          <a:p>
            <a:pPr algn="r"/>
            <a:r>
              <a:rPr lang="ru-RU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течественная </a:t>
            </a:r>
          </a:p>
          <a:p>
            <a:pPr algn="r"/>
            <a:r>
              <a:rPr lang="ru-RU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ойна </a:t>
            </a:r>
          </a:p>
          <a:p>
            <a:pPr algn="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1941-1945 г.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445916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46" y="244472"/>
            <a:ext cx="8275237" cy="60402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877">
            <a:off x="6700405" y="3230453"/>
            <a:ext cx="4436588" cy="28492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01475" y="732137"/>
            <a:ext cx="7898316" cy="92333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Я </a:t>
            </a:r>
            <a:r>
              <a:rPr lang="ru-RU" sz="5400" b="0" cap="none" spc="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хочу,чтобы</a:t>
            </a:r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был МИР!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345369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</TotalTime>
  <Words>208</Words>
  <Application>Microsoft Office PowerPoint</Application>
  <PresentationFormat>Широкоэкранный</PresentationFormat>
  <Paragraphs>56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a_Latino</vt:lpstr>
      <vt:lpstr>Arial</vt:lpstr>
      <vt:lpstr>Calibri</vt:lpstr>
      <vt:lpstr>Century Gothic</vt:lpstr>
      <vt:lpstr>Trebuchet MS</vt:lpstr>
      <vt:lpstr>Wingdings 3</vt:lpstr>
      <vt:lpstr>Ион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70-ЛЕТИЮ ПОБЕДЫ ПОСВЕЩАЕТСЯ: ПОБЕДЫ МОЕГО ПРАДЕДА</dc:title>
  <dc:creator>Александр Мясищев</dc:creator>
  <cp:lastModifiedBy>Селехова Е Г</cp:lastModifiedBy>
  <cp:revision>45</cp:revision>
  <dcterms:created xsi:type="dcterms:W3CDTF">2015-02-15T15:20:07Z</dcterms:created>
  <dcterms:modified xsi:type="dcterms:W3CDTF">2024-04-05T09:25:31Z</dcterms:modified>
</cp:coreProperties>
</file>