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62" r:id="rId6"/>
    <p:sldId id="263" r:id="rId7"/>
    <p:sldId id="264" r:id="rId8"/>
    <p:sldId id="259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4FA74-445A-4996-82F6-70D6612712C2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F8411-067C-44BD-902C-C6E4017C40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4FA74-445A-4996-82F6-70D6612712C2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F8411-067C-44BD-902C-C6E4017C40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4FA74-445A-4996-82F6-70D6612712C2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F8411-067C-44BD-902C-C6E4017C40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4FA74-445A-4996-82F6-70D6612712C2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F8411-067C-44BD-902C-C6E4017C40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4FA74-445A-4996-82F6-70D6612712C2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F8411-067C-44BD-902C-C6E4017C40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4FA74-445A-4996-82F6-70D6612712C2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F8411-067C-44BD-902C-C6E4017C40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4FA74-445A-4996-82F6-70D6612712C2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F8411-067C-44BD-902C-C6E4017C40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4FA74-445A-4996-82F6-70D6612712C2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F8411-067C-44BD-902C-C6E4017C40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4FA74-445A-4996-82F6-70D6612712C2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F8411-067C-44BD-902C-C6E4017C40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4FA74-445A-4996-82F6-70D6612712C2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F8411-067C-44BD-902C-C6E4017C40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94FA74-445A-4996-82F6-70D6612712C2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7F8411-067C-44BD-902C-C6E4017C40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294FA74-445A-4996-82F6-70D6612712C2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37F8411-067C-44BD-902C-C6E4017C40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5786454"/>
            <a:ext cx="6267464" cy="53085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учитель-логопед МАДОУ № 25  «Солнышко»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Белебеевского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р-на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рп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Приютово Пантелеева И.И.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ds05.infourok.ru/uploads/ex/070f/0012f2ce-73f979b0/img0.jpg"/>
          <p:cNvPicPr>
            <a:picLocks noChangeAspect="1" noChangeArrowheads="1"/>
          </p:cNvPicPr>
          <p:nvPr/>
        </p:nvPicPr>
        <p:blipFill>
          <a:blip r:embed="rId2"/>
          <a:srcRect t="15278"/>
          <a:stretch>
            <a:fillRect/>
          </a:stretch>
        </p:blipFill>
        <p:spPr bwMode="auto">
          <a:xfrm>
            <a:off x="0" y="1000108"/>
            <a:ext cx="9144000" cy="435768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66" y="428604"/>
            <a:ext cx="5929354" cy="4286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Экология- дело каждого!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214290"/>
            <a:ext cx="7498080" cy="6215106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Современная пространственная среда нередко сковывает ребёнка. В учебно-воспитательных учреждениях, к сожалению, часто можно наблюдать шаблонный подход к решению вопроса обустройства детского пространства — как по содержанию, так и по условиям наполнения. В семьях также нередко господствует более прагматичный взгляд на эту проблему.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своё время А.С. Макаренко уделял большое значение включению живых растений в интерьер. Опосредованное познание природы (через книги, слайды, картины, беседы и т. п.) имеет второстепенное значение: его задача — расширить и дополнить те впечатления, которые ребёнок получает от непосредственного контакта с объектами природы. Отсюда становится ясной та роль, которая в экологическом образовании отводится созданию зоны природы: рядом с ребёнком должны быть сами объекты природы, находящиеся в нормальных (с экологической точки зрения) условиях, т. е. условиях, полностью соответствующих потребностям и эволюционно сложившейся приспособленности живых организмов, что наглядно демонстрируется особенностями их строения и функционирования.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s://i.ytimg.com/vi/jtyp2tXN_Dw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4214818"/>
            <a:ext cx="4286279" cy="2411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29297" t="36931" r="17382" b="51660"/>
          <a:stretch>
            <a:fillRect/>
          </a:stretch>
        </p:blipFill>
        <p:spPr bwMode="auto">
          <a:xfrm>
            <a:off x="1000100" y="785794"/>
            <a:ext cx="7512103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 descr="https://karaichev.oblivsk.ru/Terror/%D0%93%D0%9E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214554"/>
            <a:ext cx="5143536" cy="38576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642918"/>
            <a:ext cx="7498080" cy="480060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chemeClr val="accent4"/>
                </a:solidFill>
              </a:rPr>
              <a:t>Цель экологического воспитания</a:t>
            </a:r>
            <a:r>
              <a:rPr lang="ru-RU" sz="2800" b="1" dirty="0" smtClean="0">
                <a:solidFill>
                  <a:schemeClr val="accent4"/>
                </a:solidFill>
              </a:rPr>
              <a:t> - это</a:t>
            </a:r>
          </a:p>
          <a:p>
            <a:r>
              <a:rPr lang="ru-RU" sz="2800" b="1" dirty="0" smtClean="0"/>
              <a:t>формирование человека нового типа с новым экологическим мышлением, способного осознавать последствия своих действий по отношению к окружающей среде и умеющего жить в относительной гармонии с природой.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accent4"/>
                </a:solidFill>
              </a:rPr>
              <a:t>Задачи:</a:t>
            </a:r>
            <a:endParaRPr lang="ru-RU" sz="2800" b="1" dirty="0" smtClean="0">
              <a:solidFill>
                <a:schemeClr val="accent4"/>
              </a:solidFill>
            </a:endParaRPr>
          </a:p>
          <a:p>
            <a:r>
              <a:rPr lang="ru-RU" sz="2800" b="1" dirty="0" smtClean="0"/>
              <a:t>формировать систему экологических знаний и представлений (интеллектуальное развитие) ;</a:t>
            </a:r>
          </a:p>
          <a:p>
            <a:r>
              <a:rPr lang="ru-RU" sz="2800" b="1" dirty="0" smtClean="0"/>
              <a:t>развивать эстетические чувства (умения увидеть и прочувствовать красоту природы, восхититься ею, желания сохранить её).</a:t>
            </a:r>
          </a:p>
          <a:p>
            <a:r>
              <a:rPr lang="ru-RU" sz="2800" b="1" dirty="0" smtClean="0"/>
              <a:t>участие детей в посильной для них деятельности по уходу за растениями и животными, по охране и защите природы.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576398" cy="158272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отбора содержания экологического образования</a:t>
            </a:r>
            <a:b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дошкольников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857364"/>
            <a:ext cx="7362084" cy="4391036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Научность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формирование мотивации действий ребенка, развития познавательного интереса, формирование основ его мировоззрения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Доступность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крайне важным является принцип доступности материала для ребенка определенного возраста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Гуманистичность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экологическое воспитание тесно связано с развитием эмоций ребенка, умения сочувствовать, удивляться, сопереживать, заботиться о живых организмах, воспринимать их как братьев по природе, уметь видеть красоту окружающего мира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Прогностичность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-формирование элементарных представлений о существующих в природе взаимосвязях и на основе этих представлений — умение прогнозировать свои действия по отношению к окружающей среде во время отдыха, труда в природе и бытовых условиях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27539" t="16113" r="15625" b="31885"/>
          <a:stretch>
            <a:fillRect/>
          </a:stretch>
        </p:blipFill>
        <p:spPr bwMode="auto">
          <a:xfrm>
            <a:off x="1000100" y="571480"/>
            <a:ext cx="7643866" cy="559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571480"/>
            <a:ext cx="7498080" cy="4800600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Отличным способом объединить разнообразные виды деятельности, направленные на познание окружающего мира, является проектный метод. Он предусматривает осуществление дошкольниками практической целенаправленной деятельности и способствует формированию у них личного жизненного опыта по взаимодействию с природными объектами.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Работа над проектом дает ребенку возможность закрепить теоретические знания, почувствовать себя испытателем, поучаствовать «на равных» со взрослыми в совместной познавательной деятельности. С дошкольниками можно реализовывать исследовательские, практико-ориентировочные,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ролево-игровые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творческие проекты. Обычно это кратковременные групповые или индивидуальные проекты.  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Игра предоставляет детям свободу действий, раскованность и возможность проявить инициативу. Однако для использования игровой деятельности в процессе экологического воспитания необходимо организовывать ее таким образом, чтобы не возникало угрозы или вреда для живой природы.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Обязательным атрибутом детской жизни являются игрушки, которые изображают объекты природы. Играя с ними, дошкольники имитируют привычки и образ жизни животных.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642918"/>
            <a:ext cx="7498080" cy="5500726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Взаимосвязь игровой деятельности детей с формированием представлений о природе - вопрос малоисследованный в науке и неупорядоченный в практике. Между тем, можно предположить, что включение игровых элементов в процесс обучения позволит сформировать у дошкольников представление об окружающем мире, станет эффективным средством экологического воспитания, научит детей бережному отношению к природе, что актуально на сегодняшний день.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ебёнок держит в руке земной шар (фотомонтаж)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643314"/>
            <a:ext cx="404812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40979" t="26389" r="14973" b="30456"/>
          <a:stretch>
            <a:fillRect/>
          </a:stretch>
        </p:blipFill>
        <p:spPr bwMode="auto">
          <a:xfrm>
            <a:off x="1071539" y="285727"/>
            <a:ext cx="7902520" cy="619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8358214" y="428604"/>
            <a:ext cx="785786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ds05.infourok.ru/uploads/ex/1337/000cf7fe-12a9cd15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929718" cy="66972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</TotalTime>
  <Words>433</Words>
  <Application>Microsoft Office PowerPoint</Application>
  <PresentationFormat>Экран (4:3)</PresentationFormat>
  <Paragraphs>24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Слайд 1</vt:lpstr>
      <vt:lpstr>Слайд 2</vt:lpstr>
      <vt:lpstr>Слайд 3</vt:lpstr>
      <vt:lpstr>Принципы отбора содержания экологического образования дошкольников 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5</cp:revision>
  <dcterms:created xsi:type="dcterms:W3CDTF">2021-09-28T15:45:18Z</dcterms:created>
  <dcterms:modified xsi:type="dcterms:W3CDTF">2022-03-10T12:30:44Z</dcterms:modified>
</cp:coreProperties>
</file>