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7" r:id="rId2"/>
    <p:sldId id="258" r:id="rId3"/>
    <p:sldId id="260" r:id="rId4"/>
    <p:sldId id="261" r:id="rId5"/>
    <p:sldId id="262" r:id="rId6"/>
    <p:sldId id="263" r:id="rId7"/>
    <p:sldId id="272" r:id="rId8"/>
    <p:sldId id="265" r:id="rId9"/>
    <p:sldId id="267" r:id="rId10"/>
    <p:sldId id="268" r:id="rId11"/>
    <p:sldId id="269" r:id="rId12"/>
    <p:sldId id="271" r:id="rId13"/>
    <p:sldId id="27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49" autoAdjust="0"/>
    <p:restoredTop sz="94660"/>
  </p:normalViewPr>
  <p:slideViewPr>
    <p:cSldViewPr>
      <p:cViewPr varScale="1">
        <p:scale>
          <a:sx n="68" d="100"/>
          <a:sy n="68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B2480B-64F2-454A-984B-0B2577A9AF3D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DF170-6DDB-4BE3-91A6-3E60147240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6DF170-6DDB-4BE3-91A6-3E601472403F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02.04.2020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иана\Desktop\htmlimage (10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05" y="0"/>
            <a:ext cx="9398067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 Неразлучники»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psv4.userapi.com/c848016/u209040489/docs/d14/4a5a84347dd2/oblozhka.jpg?extra=imolvXLT1irl0ksKwyr6-dOo3OM1Hvr01tC5-DXmK5tccsZzwlSAs6ciKEmXM9mAoJKnRQWpEmLXckd6MWPy-AXjU5-ZZtj0KiXdbu6hHvfsmaoluvcoWufwrQ7vcJPWnPNppc3VuoIJi9IZMHzI7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571612"/>
            <a:ext cx="3697188" cy="47149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Диана\Desktop\htmlimage (15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42852"/>
            <a:ext cx="3714776" cy="642942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pp.userapi.com/c844521/v844521543/1907c9/Nq45snhFmp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54429"/>
            <a:ext cx="6143668" cy="680357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-642966"/>
            <a:ext cx="3571868" cy="628654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«Я писал потому, что всегда был убежден и теперь убежден в том, что я по мере моих сил исполняю известную часть общей работы, забрасывая в душу читателя добрые чувства и мысли: любовь к ближнему, отвращение к злу, к насилию и сострадание к несчастью…»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E:\Засодимский\ПВЗ-3.jpg"/>
          <p:cNvPicPr>
            <a:picLocks noGrp="1"/>
          </p:cNvPicPr>
          <p:nvPr>
            <p:ph type="pic" idx="1"/>
          </p:nvPr>
        </p:nvPicPr>
        <p:blipFill>
          <a:blip r:embed="rId3"/>
          <a:srcRect t="19867" b="19867"/>
          <a:stretch>
            <a:fillRect/>
          </a:stretch>
        </p:blipFill>
        <p:spPr bwMode="auto">
          <a:xfrm>
            <a:off x="1000100" y="1142984"/>
            <a:ext cx="4198966" cy="436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357166"/>
            <a:ext cx="7929618" cy="3214710"/>
          </a:xfrm>
        </p:spPr>
        <p:txBody>
          <a:bodyPr>
            <a:normAutofit lnSpcReduction="10000"/>
          </a:bodyPr>
          <a:lstStyle/>
          <a:p>
            <a:pPr lvl="1" algn="just">
              <a:lnSpc>
                <a:spcPct val="150000"/>
              </a:lnSpc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Засодимский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Павел Владимирович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псевд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.: Вологдин, Скиталец) (1843, Великий Устюг Вологодской губ. - 1912, Опеченский посад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Боровичского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уезда Новгородской губ.), прозаик, публицист.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Users\Диана\Desktop\htmlimage (6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3357562"/>
            <a:ext cx="2784452" cy="32861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Литературное наследие писателя</a:t>
            </a:r>
            <a:endParaRPr lang="ru-RU" sz="3600" b="1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Диана\Desktop\htmlimage (16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643050"/>
            <a:ext cx="1285884" cy="2049218"/>
          </a:xfrm>
          <a:prstGeom prst="rect">
            <a:avLst/>
          </a:prstGeom>
          <a:noFill/>
        </p:spPr>
      </p:pic>
      <p:pic>
        <p:nvPicPr>
          <p:cNvPr id="8195" name="Picture 3" descr="C:\Users\Диана\Desktop\htmlimage (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6" y="4643446"/>
            <a:ext cx="1214446" cy="2007348"/>
          </a:xfrm>
          <a:prstGeom prst="rect">
            <a:avLst/>
          </a:prstGeom>
          <a:noFill/>
        </p:spPr>
      </p:pic>
      <p:pic>
        <p:nvPicPr>
          <p:cNvPr id="8196" name="Picture 4" descr="C:\Users\Диана\Desktop\htmlimage (4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1857364"/>
            <a:ext cx="2286016" cy="1943114"/>
          </a:xfrm>
          <a:prstGeom prst="rect">
            <a:avLst/>
          </a:prstGeom>
          <a:noFill/>
        </p:spPr>
      </p:pic>
      <p:pic>
        <p:nvPicPr>
          <p:cNvPr id="8198" name="Picture 6" descr="https://kbimages1-a.akamaihd.net/9bfbe264-b935-4166-81c4-f21c8d73c224/166/300/False/cqPWNhzL-D2CqylAsN7Wg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00166" y="4071942"/>
            <a:ext cx="1357322" cy="2174987"/>
          </a:xfrm>
          <a:prstGeom prst="rect">
            <a:avLst/>
          </a:prstGeom>
          <a:noFill/>
        </p:spPr>
      </p:pic>
      <p:pic>
        <p:nvPicPr>
          <p:cNvPr id="8200" name="Picture 8" descr="http://cultinfo.ru/upload/medialibrary/b6b/%D0%9F%D0%92%D0%97-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2330" y="1643050"/>
            <a:ext cx="1428760" cy="2189670"/>
          </a:xfrm>
          <a:prstGeom prst="rect">
            <a:avLst/>
          </a:prstGeom>
          <a:noFill/>
        </p:spPr>
      </p:pic>
      <p:pic>
        <p:nvPicPr>
          <p:cNvPr id="8201" name="Picture 9" descr="C:\Users\Диана\Desktop\htmlimage (20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9058" y="4357694"/>
            <a:ext cx="2428892" cy="17859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214290"/>
            <a:ext cx="7933588" cy="650085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урока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интерпретация текста рассказа «Неразлучники» и воссоздание авторского замысла.</a:t>
            </a:r>
          </a:p>
          <a:p>
            <a:pPr algn="just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Познакомиться с текстом рассказа и фактами из биографии писателя.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Выявить первую реакцию на произведение. 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Интерпретировать рассказ. 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4.  Воссоздать авторский замысел, определить основную мысль.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5. Проследить соответствие творческого замысла писателя и реалиями его жизни</a:t>
            </a:r>
            <a:r>
              <a:rPr lang="ru-RU" sz="2400" dirty="0" smtClean="0"/>
              <a:t>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85728"/>
            <a:ext cx="7858180" cy="657227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1).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Интерпретация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истолкование, объяснение смысла, творческое раскрытие какого-либо художественного произведения («Толковый словарь русского языка» под редакцией Дмитрия Николаевича Ушакова).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Интерпретация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это версия прочитанного, личностная трактовка литературного произведения (В.Г.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Маранцман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Интерпретация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возможность читателя выразить себя, проявить свои читательские способности в речевом высказывании (Е. С. Богданова).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576398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Видящие тьму излучают свет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Диана\Desktop\htmlimage (17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428736"/>
            <a:ext cx="3770322" cy="50270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714356"/>
            <a:ext cx="7498080" cy="35719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Типография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Т-ва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И. Д. Сытина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Москва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1908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050" name="Picture 2" descr="E:\Засодимский\изобр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071546"/>
            <a:ext cx="3857652" cy="55721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Славянская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обережная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кукла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C:\Users\Диана\Desktop\htmlimage (9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571612"/>
            <a:ext cx="6215106" cy="466133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6994044" cy="79690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Сиамские близнецы </a:t>
            </a:r>
            <a:r>
              <a:rPr lang="ru-RU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Энг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Чанг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smartnews.ru/storage/c/2014/01/17/1389936982_819127_8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285860"/>
            <a:ext cx="3857652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120</TotalTime>
  <Words>154</Words>
  <Application>Microsoft Office PowerPoint</Application>
  <PresentationFormat>Экран (4:3)</PresentationFormat>
  <Paragraphs>20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Слайд 1</vt:lpstr>
      <vt:lpstr>Слайд 2</vt:lpstr>
      <vt:lpstr>Литературное наследие писателя</vt:lpstr>
      <vt:lpstr>Слайд 4</vt:lpstr>
      <vt:lpstr>          </vt:lpstr>
      <vt:lpstr>Видящие тьму излучают свет</vt:lpstr>
      <vt:lpstr>Типография Т-ва И. Д. Сытина Москва 1908 </vt:lpstr>
      <vt:lpstr>Славянская обережная кукла</vt:lpstr>
      <vt:lpstr>Сиамские близнецы Энг и Чанг</vt:lpstr>
      <vt:lpstr>             « Неразлучники»</vt:lpstr>
      <vt:lpstr>Слайд 11</vt:lpstr>
      <vt:lpstr>Слайд 12</vt:lpstr>
      <vt:lpstr>«Я писал потому, что всегда был убежден и теперь убежден в том, что я по мере моих сил исполняю известную часть общей работы, забрасывая в душу читателя добрые чувства и мысли: любовь к ближнему, отвращение к злу, к насилию и сострадание к несчастью…»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Засодимский Павел Владимирович</dc:title>
  <dc:creator>Диана Науменко</dc:creator>
  <cp:lastModifiedBy>Windows User</cp:lastModifiedBy>
  <cp:revision>17</cp:revision>
  <dcterms:created xsi:type="dcterms:W3CDTF">2019-02-02T16:47:19Z</dcterms:created>
  <dcterms:modified xsi:type="dcterms:W3CDTF">2020-04-02T08:10:27Z</dcterms:modified>
</cp:coreProperties>
</file>