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6" r:id="rId3"/>
    <p:sldId id="265" r:id="rId4"/>
    <p:sldId id="267" r:id="rId5"/>
    <p:sldId id="268" r:id="rId6"/>
    <p:sldId id="270" r:id="rId7"/>
    <p:sldId id="273" r:id="rId8"/>
    <p:sldId id="271" r:id="rId9"/>
    <p:sldId id="272" r:id="rId10"/>
    <p:sldId id="262" r:id="rId11"/>
    <p:sldId id="275" r:id="rId12"/>
    <p:sldId id="274" r:id="rId13"/>
    <p:sldId id="276" r:id="rId14"/>
    <p:sldId id="278" r:id="rId15"/>
    <p:sldId id="279" r:id="rId16"/>
    <p:sldId id="280" r:id="rId17"/>
    <p:sldId id="281" r:id="rId18"/>
    <p:sldId id="283" r:id="rId19"/>
    <p:sldId id="285" r:id="rId20"/>
    <p:sldId id="286" r:id="rId21"/>
    <p:sldId id="264" r:id="rId22"/>
    <p:sldId id="284" r:id="rId23"/>
    <p:sldId id="287" r:id="rId24"/>
    <p:sldId id="288" r:id="rId25"/>
    <p:sldId id="289" r:id="rId26"/>
    <p:sldId id="290" r:id="rId27"/>
    <p:sldId id="291" r:id="rId28"/>
    <p:sldId id="292" r:id="rId29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256" autoAdjust="0"/>
  </p:normalViewPr>
  <p:slideViewPr>
    <p:cSldViewPr>
      <p:cViewPr varScale="1">
        <p:scale>
          <a:sx n="84" d="100"/>
          <a:sy n="84" d="100"/>
        </p:scale>
        <p:origin x="132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55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E7CCE-19E4-411C-806E-670ADDD9025E}" type="doc">
      <dgm:prSet loTypeId="urn:microsoft.com/office/officeart/2005/8/layout/p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EE2B5BE-A845-4D76-A31C-1ACFE0A6CCBE}">
      <dgm:prSet phldrT="[Текст]" custT="1"/>
      <dgm:spPr/>
      <dgm:t>
        <a:bodyPr/>
        <a:lstStyle/>
        <a:p>
          <a:r>
            <a: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FOOTBALL</a:t>
          </a:r>
          <a:r>
            <a:rPr lang="en-US" sz="2800" dirty="0" smtClean="0"/>
            <a:t> </a:t>
          </a:r>
          <a:endParaRPr lang="ru-RU" sz="2800" dirty="0"/>
        </a:p>
      </dgm:t>
    </dgm:pt>
    <dgm:pt modelId="{4C0769D7-8B3F-4B36-8F21-07CB4B0F1802}" type="parTrans" cxnId="{225E3C0E-DAFD-41F2-91D7-08A00896BA7C}">
      <dgm:prSet/>
      <dgm:spPr/>
      <dgm:t>
        <a:bodyPr/>
        <a:lstStyle/>
        <a:p>
          <a:endParaRPr lang="ru-RU"/>
        </a:p>
      </dgm:t>
    </dgm:pt>
    <dgm:pt modelId="{3F4DA775-C359-42B0-BE6D-57F7FECCC5C2}" type="sibTrans" cxnId="{225E3C0E-DAFD-41F2-91D7-08A00896BA7C}">
      <dgm:prSet/>
      <dgm:spPr/>
      <dgm:t>
        <a:bodyPr/>
        <a:lstStyle/>
        <a:p>
          <a:endParaRPr lang="ru-RU"/>
        </a:p>
      </dgm:t>
    </dgm:pt>
    <dgm:pt modelId="{2720E197-ECC5-414C-A601-8A001E6066D3}">
      <dgm:prSet phldrT="[Текст]" custT="1"/>
      <dgm:spPr/>
      <dgm:t>
        <a:bodyPr/>
        <a:lstStyle/>
        <a:p>
          <a:r>
            <a: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BADMINTON</a:t>
          </a:r>
          <a:r>
            <a:rPr lang="en-US" sz="2400" dirty="0" smtClean="0"/>
            <a:t> </a:t>
          </a:r>
          <a:endParaRPr lang="ru-RU" sz="2400" dirty="0"/>
        </a:p>
      </dgm:t>
    </dgm:pt>
    <dgm:pt modelId="{7F8B25F4-D06D-44CD-9E2B-2C515E96262A}" type="parTrans" cxnId="{156C8B43-6D61-4E21-A8A7-E162443FDFA1}">
      <dgm:prSet/>
      <dgm:spPr/>
      <dgm:t>
        <a:bodyPr/>
        <a:lstStyle/>
        <a:p>
          <a:endParaRPr lang="ru-RU"/>
        </a:p>
      </dgm:t>
    </dgm:pt>
    <dgm:pt modelId="{F91D6606-7492-47FC-8DB8-9DEB72B29495}" type="sibTrans" cxnId="{156C8B43-6D61-4E21-A8A7-E162443FDFA1}">
      <dgm:prSet/>
      <dgm:spPr/>
      <dgm:t>
        <a:bodyPr/>
        <a:lstStyle/>
        <a:p>
          <a:endParaRPr lang="ru-RU"/>
        </a:p>
      </dgm:t>
    </dgm:pt>
    <dgm:pt modelId="{C21457AA-55AF-4FC0-ABE3-7315E78BEB8B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VOLLEYBALL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04277F-C227-4477-ADE8-71BE4EB41B14}" type="parTrans" cxnId="{097621B8-A11D-42F8-811E-531E1AE71818}">
      <dgm:prSet/>
      <dgm:spPr/>
      <dgm:t>
        <a:bodyPr/>
        <a:lstStyle/>
        <a:p>
          <a:endParaRPr lang="ru-RU"/>
        </a:p>
      </dgm:t>
    </dgm:pt>
    <dgm:pt modelId="{8CD4368B-04F6-430F-B03E-9591C32D2437}" type="sibTrans" cxnId="{097621B8-A11D-42F8-811E-531E1AE71818}">
      <dgm:prSet/>
      <dgm:spPr/>
      <dgm:t>
        <a:bodyPr/>
        <a:lstStyle/>
        <a:p>
          <a:endParaRPr lang="ru-RU"/>
        </a:p>
      </dgm:t>
    </dgm:pt>
    <dgm:pt modelId="{D0E4EC04-7A88-4A64-9413-CC0FE109CA8F}">
      <dgm:prSet phldrT="[Текст]" custT="1"/>
      <dgm:spPr/>
      <dgm:t>
        <a:bodyPr/>
        <a:lstStyle/>
        <a:p>
          <a:pPr algn="just"/>
          <a:r>
            <a: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TABLE TENNIS 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C25400-C156-4145-B710-D238C316AF67}" type="parTrans" cxnId="{CB9DC0B3-04D7-4A9E-9351-45AFA2D4C08F}">
      <dgm:prSet/>
      <dgm:spPr/>
      <dgm:t>
        <a:bodyPr/>
        <a:lstStyle/>
        <a:p>
          <a:endParaRPr lang="ru-RU"/>
        </a:p>
      </dgm:t>
    </dgm:pt>
    <dgm:pt modelId="{B720F496-DEC7-4A3D-8327-21D51CCC3687}" type="sibTrans" cxnId="{CB9DC0B3-04D7-4A9E-9351-45AFA2D4C08F}">
      <dgm:prSet/>
      <dgm:spPr/>
      <dgm:t>
        <a:bodyPr/>
        <a:lstStyle/>
        <a:p>
          <a:endParaRPr lang="ru-RU"/>
        </a:p>
      </dgm:t>
    </dgm:pt>
    <dgm:pt modelId="{D611E6B7-B87B-40EE-AE09-40269A3B6B65}" type="pres">
      <dgm:prSet presAssocID="{7B6E7CCE-19E4-411C-806E-670ADDD9025E}" presName="Name0" presStyleCnt="0">
        <dgm:presLayoutVars>
          <dgm:dir/>
          <dgm:resizeHandles val="exact"/>
        </dgm:presLayoutVars>
      </dgm:prSet>
      <dgm:spPr/>
    </dgm:pt>
    <dgm:pt modelId="{FCB87C10-BF18-4D43-83AB-83079659BFB3}" type="pres">
      <dgm:prSet presAssocID="{CEE2B5BE-A845-4D76-A31C-1ACFE0A6CCBE}" presName="compNode" presStyleCnt="0"/>
      <dgm:spPr/>
    </dgm:pt>
    <dgm:pt modelId="{723BC2E3-809E-4A4B-9681-CCF0B939DF4B}" type="pres">
      <dgm:prSet presAssocID="{CEE2B5BE-A845-4D76-A31C-1ACFE0A6CCBE}" presName="pictRect" presStyleLbl="node1" presStyleIdx="0" presStyleCnt="4" custScaleX="122720" custLinFactY="14811" custLinFactNeighborX="474" custLinFactNeighborY="100000"/>
      <dgm:spPr/>
    </dgm:pt>
    <dgm:pt modelId="{532127F3-1EDD-4469-A262-4EB762F8725E}" type="pres">
      <dgm:prSet presAssocID="{CEE2B5BE-A845-4D76-A31C-1ACFE0A6CCBE}" presName="textRect" presStyleLbl="revTx" presStyleIdx="0" presStyleCnt="4" custScaleX="153234" custLinFactNeighborX="-2115" custLinFactNeighborY="51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B571AA-A531-4505-A071-487451AF7FF4}" type="pres">
      <dgm:prSet presAssocID="{3F4DA775-C359-42B0-BE6D-57F7FECCC5C2}" presName="sibTrans" presStyleLbl="sibTrans2D1" presStyleIdx="0" presStyleCnt="0"/>
      <dgm:spPr/>
    </dgm:pt>
    <dgm:pt modelId="{57EC5782-4159-4319-8A88-BE968EB2C264}" type="pres">
      <dgm:prSet presAssocID="{2720E197-ECC5-414C-A601-8A001E6066D3}" presName="compNode" presStyleCnt="0"/>
      <dgm:spPr/>
    </dgm:pt>
    <dgm:pt modelId="{C2FEC352-D551-442E-9EF8-3CE38F943FC4}" type="pres">
      <dgm:prSet presAssocID="{2720E197-ECC5-414C-A601-8A001E6066D3}" presName="pictRect" presStyleLbl="node1" presStyleIdx="1" presStyleCnt="4" custScaleX="138933" custLinFactX="10665" custLinFactY="8207" custLinFactNeighborX="100000" custLinFactNeighborY="100000"/>
      <dgm:spPr/>
    </dgm:pt>
    <dgm:pt modelId="{2A5E3B68-8AD4-4D1D-B164-05F2B2691761}" type="pres">
      <dgm:prSet presAssocID="{2720E197-ECC5-414C-A601-8A001E6066D3}" presName="textRect" presStyleLbl="revTx" presStyleIdx="1" presStyleCnt="4" custScaleX="142790" custScaleY="91583" custLinFactX="16303" custLinFactNeighborX="100000" custLinFactNeighborY="54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64B2A-E7AD-4A10-8B5D-F4B9F0F2D8E3}" type="pres">
      <dgm:prSet presAssocID="{F91D6606-7492-47FC-8DB8-9DEB72B29495}" presName="sibTrans" presStyleLbl="sibTrans2D1" presStyleIdx="0" presStyleCnt="0"/>
      <dgm:spPr/>
    </dgm:pt>
    <dgm:pt modelId="{84C05086-3A99-4E7E-B5DE-6914313EC79D}" type="pres">
      <dgm:prSet presAssocID="{C21457AA-55AF-4FC0-ABE3-7315E78BEB8B}" presName="compNode" presStyleCnt="0"/>
      <dgm:spPr/>
    </dgm:pt>
    <dgm:pt modelId="{99628D6C-366F-4806-AEDD-E84ED56744F0}" type="pres">
      <dgm:prSet presAssocID="{C21457AA-55AF-4FC0-ABE3-7315E78BEB8B}" presName="pictRect" presStyleLbl="node1" presStyleIdx="2" presStyleCnt="4" custScaleX="130083" custLinFactY="100000" custLinFactNeighborX="-35724" custLinFactNeighborY="127024"/>
      <dgm:spPr/>
    </dgm:pt>
    <dgm:pt modelId="{F95EB3A5-5AEE-48A4-9695-A739802EC546}" type="pres">
      <dgm:prSet presAssocID="{C21457AA-55AF-4FC0-ABE3-7315E78BEB8B}" presName="textRect" presStyleLbl="revTx" presStyleIdx="2" presStyleCnt="4" custScaleX="135906" custScaleY="115910" custLinFactY="100000" custLinFactNeighborX="-32870" custLinFactNeighborY="185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C9073-035E-4F4E-829D-AE296FA9A7AA}" type="pres">
      <dgm:prSet presAssocID="{8CD4368B-04F6-430F-B03E-9591C32D2437}" presName="sibTrans" presStyleLbl="sibTrans2D1" presStyleIdx="0" presStyleCnt="0"/>
      <dgm:spPr/>
    </dgm:pt>
    <dgm:pt modelId="{219EB482-6080-47BB-A83F-AE8FEA03CBB5}" type="pres">
      <dgm:prSet presAssocID="{D0E4EC04-7A88-4A64-9413-CC0FE109CA8F}" presName="compNode" presStyleCnt="0"/>
      <dgm:spPr/>
    </dgm:pt>
    <dgm:pt modelId="{ED78C9C8-2255-40EC-9D99-0A903198A8CF}" type="pres">
      <dgm:prSet presAssocID="{D0E4EC04-7A88-4A64-9413-CC0FE109CA8F}" presName="pictRect" presStyleLbl="node1" presStyleIdx="3" presStyleCnt="4" custScaleX="126281" custLinFactX="-44186" custLinFactNeighborX="-100000" custLinFactNeighborY="55873"/>
      <dgm:spPr/>
    </dgm:pt>
    <dgm:pt modelId="{55860900-800B-464E-945C-740E7D10677A}" type="pres">
      <dgm:prSet presAssocID="{D0E4EC04-7A88-4A64-9413-CC0FE109CA8F}" presName="textRect" presStyleLbl="revTx" presStyleIdx="3" presStyleCnt="4" custScaleX="131906" custScaleY="183011" custLinFactX="-33890" custLinFactNeighborX="-100000" custLinFactNeighborY="-50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7621B8-A11D-42F8-811E-531E1AE71818}" srcId="{7B6E7CCE-19E4-411C-806E-670ADDD9025E}" destId="{C21457AA-55AF-4FC0-ABE3-7315E78BEB8B}" srcOrd="2" destOrd="0" parTransId="{BF04277F-C227-4477-ADE8-71BE4EB41B14}" sibTransId="{8CD4368B-04F6-430F-B03E-9591C32D2437}"/>
    <dgm:cxn modelId="{CB9DC0B3-04D7-4A9E-9351-45AFA2D4C08F}" srcId="{7B6E7CCE-19E4-411C-806E-670ADDD9025E}" destId="{D0E4EC04-7A88-4A64-9413-CC0FE109CA8F}" srcOrd="3" destOrd="0" parTransId="{ECC25400-C156-4145-B710-D238C316AF67}" sibTransId="{B720F496-DEC7-4A3D-8327-21D51CCC3687}"/>
    <dgm:cxn modelId="{CD215D15-B9D7-4003-8208-EDD8B6255CD4}" type="presOf" srcId="{2720E197-ECC5-414C-A601-8A001E6066D3}" destId="{2A5E3B68-8AD4-4D1D-B164-05F2B2691761}" srcOrd="0" destOrd="0" presId="urn:microsoft.com/office/officeart/2005/8/layout/pList1"/>
    <dgm:cxn modelId="{27C4C539-64BB-43F7-8B13-0D370C4FCE9D}" type="presOf" srcId="{CEE2B5BE-A845-4D76-A31C-1ACFE0A6CCBE}" destId="{532127F3-1EDD-4469-A262-4EB762F8725E}" srcOrd="0" destOrd="0" presId="urn:microsoft.com/office/officeart/2005/8/layout/pList1"/>
    <dgm:cxn modelId="{156C8B43-6D61-4E21-A8A7-E162443FDFA1}" srcId="{7B6E7CCE-19E4-411C-806E-670ADDD9025E}" destId="{2720E197-ECC5-414C-A601-8A001E6066D3}" srcOrd="1" destOrd="0" parTransId="{7F8B25F4-D06D-44CD-9E2B-2C515E96262A}" sibTransId="{F91D6606-7492-47FC-8DB8-9DEB72B29495}"/>
    <dgm:cxn modelId="{9A335484-580D-4E6D-8406-B3CDB86F1C8A}" type="presOf" srcId="{F91D6606-7492-47FC-8DB8-9DEB72B29495}" destId="{B7164B2A-E7AD-4A10-8B5D-F4B9F0F2D8E3}" srcOrd="0" destOrd="0" presId="urn:microsoft.com/office/officeart/2005/8/layout/pList1"/>
    <dgm:cxn modelId="{D0E72058-9BAB-4941-94B4-9D7E98DD690F}" type="presOf" srcId="{3F4DA775-C359-42B0-BE6D-57F7FECCC5C2}" destId="{31B571AA-A531-4505-A071-487451AF7FF4}" srcOrd="0" destOrd="0" presId="urn:microsoft.com/office/officeart/2005/8/layout/pList1"/>
    <dgm:cxn modelId="{F5C3E972-E60E-40A8-A14C-89D889860794}" type="presOf" srcId="{C21457AA-55AF-4FC0-ABE3-7315E78BEB8B}" destId="{F95EB3A5-5AEE-48A4-9695-A739802EC546}" srcOrd="0" destOrd="0" presId="urn:microsoft.com/office/officeart/2005/8/layout/pList1"/>
    <dgm:cxn modelId="{2AF7135F-9148-4CDD-9CDF-98D20C673548}" type="presOf" srcId="{D0E4EC04-7A88-4A64-9413-CC0FE109CA8F}" destId="{55860900-800B-464E-945C-740E7D10677A}" srcOrd="0" destOrd="0" presId="urn:microsoft.com/office/officeart/2005/8/layout/pList1"/>
    <dgm:cxn modelId="{AEF627AC-6A08-4BD6-A88F-BC538E42998C}" type="presOf" srcId="{8CD4368B-04F6-430F-B03E-9591C32D2437}" destId="{CF3C9073-035E-4F4E-829D-AE296FA9A7AA}" srcOrd="0" destOrd="0" presId="urn:microsoft.com/office/officeart/2005/8/layout/pList1"/>
    <dgm:cxn modelId="{225E3C0E-DAFD-41F2-91D7-08A00896BA7C}" srcId="{7B6E7CCE-19E4-411C-806E-670ADDD9025E}" destId="{CEE2B5BE-A845-4D76-A31C-1ACFE0A6CCBE}" srcOrd="0" destOrd="0" parTransId="{4C0769D7-8B3F-4B36-8F21-07CB4B0F1802}" sibTransId="{3F4DA775-C359-42B0-BE6D-57F7FECCC5C2}"/>
    <dgm:cxn modelId="{6942E72F-AA40-44B7-80C6-C7D471E03186}" type="presOf" srcId="{7B6E7CCE-19E4-411C-806E-670ADDD9025E}" destId="{D611E6B7-B87B-40EE-AE09-40269A3B6B65}" srcOrd="0" destOrd="0" presId="urn:microsoft.com/office/officeart/2005/8/layout/pList1"/>
    <dgm:cxn modelId="{345E0B8D-0AE7-4192-8E84-9195172FEB85}" type="presParOf" srcId="{D611E6B7-B87B-40EE-AE09-40269A3B6B65}" destId="{FCB87C10-BF18-4D43-83AB-83079659BFB3}" srcOrd="0" destOrd="0" presId="urn:microsoft.com/office/officeart/2005/8/layout/pList1"/>
    <dgm:cxn modelId="{25999703-E9F1-4F8E-A34E-1EF88B17D507}" type="presParOf" srcId="{FCB87C10-BF18-4D43-83AB-83079659BFB3}" destId="{723BC2E3-809E-4A4B-9681-CCF0B939DF4B}" srcOrd="0" destOrd="0" presId="urn:microsoft.com/office/officeart/2005/8/layout/pList1"/>
    <dgm:cxn modelId="{47A8F7D6-9CFD-41E0-9C40-D393A2CC959F}" type="presParOf" srcId="{FCB87C10-BF18-4D43-83AB-83079659BFB3}" destId="{532127F3-1EDD-4469-A262-4EB762F8725E}" srcOrd="1" destOrd="0" presId="urn:microsoft.com/office/officeart/2005/8/layout/pList1"/>
    <dgm:cxn modelId="{234855FE-91BD-407C-99FF-900F938D9216}" type="presParOf" srcId="{D611E6B7-B87B-40EE-AE09-40269A3B6B65}" destId="{31B571AA-A531-4505-A071-487451AF7FF4}" srcOrd="1" destOrd="0" presId="urn:microsoft.com/office/officeart/2005/8/layout/pList1"/>
    <dgm:cxn modelId="{F3BC6DB4-1925-4248-855D-050E81392F77}" type="presParOf" srcId="{D611E6B7-B87B-40EE-AE09-40269A3B6B65}" destId="{57EC5782-4159-4319-8A88-BE968EB2C264}" srcOrd="2" destOrd="0" presId="urn:microsoft.com/office/officeart/2005/8/layout/pList1"/>
    <dgm:cxn modelId="{169BF53D-7113-431C-8C11-5D5B765F8011}" type="presParOf" srcId="{57EC5782-4159-4319-8A88-BE968EB2C264}" destId="{C2FEC352-D551-442E-9EF8-3CE38F943FC4}" srcOrd="0" destOrd="0" presId="urn:microsoft.com/office/officeart/2005/8/layout/pList1"/>
    <dgm:cxn modelId="{708A0D68-C7B9-48B7-B862-E5697E5E146D}" type="presParOf" srcId="{57EC5782-4159-4319-8A88-BE968EB2C264}" destId="{2A5E3B68-8AD4-4D1D-B164-05F2B2691761}" srcOrd="1" destOrd="0" presId="urn:microsoft.com/office/officeart/2005/8/layout/pList1"/>
    <dgm:cxn modelId="{94658599-0B2F-4402-935B-0F396EDE2AC1}" type="presParOf" srcId="{D611E6B7-B87B-40EE-AE09-40269A3B6B65}" destId="{B7164B2A-E7AD-4A10-8B5D-F4B9F0F2D8E3}" srcOrd="3" destOrd="0" presId="urn:microsoft.com/office/officeart/2005/8/layout/pList1"/>
    <dgm:cxn modelId="{27187351-8B94-4B67-9054-89BCDF4410FB}" type="presParOf" srcId="{D611E6B7-B87B-40EE-AE09-40269A3B6B65}" destId="{84C05086-3A99-4E7E-B5DE-6914313EC79D}" srcOrd="4" destOrd="0" presId="urn:microsoft.com/office/officeart/2005/8/layout/pList1"/>
    <dgm:cxn modelId="{86866720-1497-4072-A9CB-D7E42875A179}" type="presParOf" srcId="{84C05086-3A99-4E7E-B5DE-6914313EC79D}" destId="{99628D6C-366F-4806-AEDD-E84ED56744F0}" srcOrd="0" destOrd="0" presId="urn:microsoft.com/office/officeart/2005/8/layout/pList1"/>
    <dgm:cxn modelId="{D2BA7059-D09E-46CB-80A0-8DE1E97467AC}" type="presParOf" srcId="{84C05086-3A99-4E7E-B5DE-6914313EC79D}" destId="{F95EB3A5-5AEE-48A4-9695-A739802EC546}" srcOrd="1" destOrd="0" presId="urn:microsoft.com/office/officeart/2005/8/layout/pList1"/>
    <dgm:cxn modelId="{8B80AF26-65F2-4EA3-8EF2-9C22ED642073}" type="presParOf" srcId="{D611E6B7-B87B-40EE-AE09-40269A3B6B65}" destId="{CF3C9073-035E-4F4E-829D-AE296FA9A7AA}" srcOrd="5" destOrd="0" presId="urn:microsoft.com/office/officeart/2005/8/layout/pList1"/>
    <dgm:cxn modelId="{5EA215A3-8313-44EF-B973-7B1870B93330}" type="presParOf" srcId="{D611E6B7-B87B-40EE-AE09-40269A3B6B65}" destId="{219EB482-6080-47BB-A83F-AE8FEA03CBB5}" srcOrd="6" destOrd="0" presId="urn:microsoft.com/office/officeart/2005/8/layout/pList1"/>
    <dgm:cxn modelId="{25387DA4-2849-4677-9C3B-91A9D2AAF34A}" type="presParOf" srcId="{219EB482-6080-47BB-A83F-AE8FEA03CBB5}" destId="{ED78C9C8-2255-40EC-9D99-0A903198A8CF}" srcOrd="0" destOrd="0" presId="urn:microsoft.com/office/officeart/2005/8/layout/pList1"/>
    <dgm:cxn modelId="{2FD9D9C3-EDEB-4DD5-A9A0-6F18FB96396E}" type="presParOf" srcId="{219EB482-6080-47BB-A83F-AE8FEA03CBB5}" destId="{55860900-800B-464E-945C-740E7D10677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7D7BB6-B796-466D-A445-7C1DC2423E19}" type="doc">
      <dgm:prSet loTypeId="urn:microsoft.com/office/officeart/2005/8/layout/p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879DDBD-2D37-4F67-B856-5EF35620F8FE}">
      <dgm:prSet phldrT="[Текст]" custT="1"/>
      <dgm:spPr/>
      <dgm:t>
        <a:bodyPr/>
        <a:lstStyle/>
        <a:p>
          <a:r>
            <a: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JUDO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8BB39-A7B8-4F47-B1DD-424BA7FFBDE1}" type="parTrans" cxnId="{718B94F1-0FDD-477F-9B19-ACDD5EB1A3F7}">
      <dgm:prSet/>
      <dgm:spPr/>
      <dgm:t>
        <a:bodyPr/>
        <a:lstStyle/>
        <a:p>
          <a:endParaRPr lang="ru-RU"/>
        </a:p>
      </dgm:t>
    </dgm:pt>
    <dgm:pt modelId="{83C12C60-8FEE-4970-8915-13C58EBC23E1}" type="sibTrans" cxnId="{718B94F1-0FDD-477F-9B19-ACDD5EB1A3F7}">
      <dgm:prSet/>
      <dgm:spPr/>
      <dgm:t>
        <a:bodyPr/>
        <a:lstStyle/>
        <a:p>
          <a:endParaRPr lang="ru-RU"/>
        </a:p>
      </dgm:t>
    </dgm:pt>
    <dgm:pt modelId="{EB1545F5-A4AC-4A20-8A63-911E159410B1}">
      <dgm:prSet phldrT="[Текст]" custT="1"/>
      <dgm:spPr/>
      <dgm:t>
        <a:bodyPr/>
        <a:lstStyle/>
        <a:p>
          <a:r>
            <a: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SKIING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44D66A-F1DF-426D-AF4A-1E911A0632C9}" type="parTrans" cxnId="{0941FCF0-A7B8-489D-856E-C2E994825894}">
      <dgm:prSet/>
      <dgm:spPr/>
      <dgm:t>
        <a:bodyPr/>
        <a:lstStyle/>
        <a:p>
          <a:endParaRPr lang="ru-RU"/>
        </a:p>
      </dgm:t>
    </dgm:pt>
    <dgm:pt modelId="{1536B9D4-6483-42E2-8090-0E5739465EC2}" type="sibTrans" cxnId="{0941FCF0-A7B8-489D-856E-C2E994825894}">
      <dgm:prSet/>
      <dgm:spPr/>
      <dgm:t>
        <a:bodyPr/>
        <a:lstStyle/>
        <a:p>
          <a:endParaRPr lang="ru-RU"/>
        </a:p>
      </dgm:t>
    </dgm:pt>
    <dgm:pt modelId="{08BF233B-35ED-4FCE-83D8-E92C9EE1AF54}">
      <dgm:prSet phldrT="[Текст]" custT="1"/>
      <dgm:spPr/>
      <dgm:t>
        <a:bodyPr/>
        <a:lstStyle/>
        <a:p>
          <a:r>
            <a: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AEROBICS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07F5DD-3EB4-4680-B972-5B872F8C1400}" type="parTrans" cxnId="{9DF2606E-9583-4F0B-87EE-BF5EB0F816D8}">
      <dgm:prSet/>
      <dgm:spPr/>
      <dgm:t>
        <a:bodyPr/>
        <a:lstStyle/>
        <a:p>
          <a:endParaRPr lang="ru-RU"/>
        </a:p>
      </dgm:t>
    </dgm:pt>
    <dgm:pt modelId="{5C99A48E-FA2A-44F5-9AD5-092A33734745}" type="sibTrans" cxnId="{9DF2606E-9583-4F0B-87EE-BF5EB0F816D8}">
      <dgm:prSet/>
      <dgm:spPr/>
      <dgm:t>
        <a:bodyPr/>
        <a:lstStyle/>
        <a:p>
          <a:endParaRPr lang="ru-RU"/>
        </a:p>
      </dgm:t>
    </dgm:pt>
    <dgm:pt modelId="{78461FDD-07C1-4A39-98E1-7C964C739009}">
      <dgm:prSet phldrT="[Текст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ATHLETICS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EF1D56-D550-4ECC-BD31-B38B571034BE}" type="parTrans" cxnId="{B3D54686-0B3C-4D0F-A181-839EA6D2BB1D}">
      <dgm:prSet/>
      <dgm:spPr/>
      <dgm:t>
        <a:bodyPr/>
        <a:lstStyle/>
        <a:p>
          <a:endParaRPr lang="ru-RU"/>
        </a:p>
      </dgm:t>
    </dgm:pt>
    <dgm:pt modelId="{71119286-661F-4DF3-91BD-7D614EE8D7E6}" type="sibTrans" cxnId="{B3D54686-0B3C-4D0F-A181-839EA6D2BB1D}">
      <dgm:prSet/>
      <dgm:spPr/>
      <dgm:t>
        <a:bodyPr/>
        <a:lstStyle/>
        <a:p>
          <a:endParaRPr lang="ru-RU"/>
        </a:p>
      </dgm:t>
    </dgm:pt>
    <dgm:pt modelId="{19845187-D328-48EE-AE92-721C3251D251}" type="pres">
      <dgm:prSet presAssocID="{F07D7BB6-B796-466D-A445-7C1DC2423E19}" presName="Name0" presStyleCnt="0">
        <dgm:presLayoutVars>
          <dgm:dir/>
          <dgm:resizeHandles val="exact"/>
        </dgm:presLayoutVars>
      </dgm:prSet>
      <dgm:spPr/>
    </dgm:pt>
    <dgm:pt modelId="{9D88525F-9082-453E-B44E-2B7862BC62A7}" type="pres">
      <dgm:prSet presAssocID="{A879DDBD-2D37-4F67-B856-5EF35620F8FE}" presName="compNode" presStyleCnt="0"/>
      <dgm:spPr/>
    </dgm:pt>
    <dgm:pt modelId="{3D99D4D7-3508-412B-A58E-58C051FB5130}" type="pres">
      <dgm:prSet presAssocID="{A879DDBD-2D37-4F67-B856-5EF35620F8FE}" presName="pictRect" presStyleLbl="node1" presStyleIdx="0" presStyleCnt="4" custLinFactNeighborX="-21099" custLinFactNeighborY="81800"/>
      <dgm:spPr/>
    </dgm:pt>
    <dgm:pt modelId="{BA1A63F7-159A-405A-A134-D16C7D21CC93}" type="pres">
      <dgm:prSet presAssocID="{A879DDBD-2D37-4F67-B856-5EF35620F8FE}" presName="textRect" presStyleLbl="revTx" presStyleIdx="0" presStyleCnt="4" custScaleX="76052" custLinFactNeighborX="-21920" custLinFactNeighborY="4198">
        <dgm:presLayoutVars>
          <dgm:bulletEnabled val="1"/>
        </dgm:presLayoutVars>
      </dgm:prSet>
      <dgm:spPr/>
    </dgm:pt>
    <dgm:pt modelId="{AA291D1B-70DE-4C61-93D9-B00C0A3FBB00}" type="pres">
      <dgm:prSet presAssocID="{83C12C60-8FEE-4970-8915-13C58EBC23E1}" presName="sibTrans" presStyleLbl="sibTrans2D1" presStyleIdx="0" presStyleCnt="0"/>
      <dgm:spPr/>
    </dgm:pt>
    <dgm:pt modelId="{D1548FCA-9E54-4215-B452-71DD15FD8CB3}" type="pres">
      <dgm:prSet presAssocID="{EB1545F5-A4AC-4A20-8A63-911E159410B1}" presName="compNode" presStyleCnt="0"/>
      <dgm:spPr/>
    </dgm:pt>
    <dgm:pt modelId="{F04F2201-EDD7-4260-B087-75374959898F}" type="pres">
      <dgm:prSet presAssocID="{EB1545F5-A4AC-4A20-8A63-911E159410B1}" presName="pictRect" presStyleLbl="node1" presStyleIdx="1" presStyleCnt="4" custScaleX="111511" custScaleY="95084" custLinFactX="11559" custLinFactNeighborX="100000" custLinFactNeighborY="73088"/>
      <dgm:spPr/>
    </dgm:pt>
    <dgm:pt modelId="{6DF5F841-21E4-4018-BDCD-DD63D9F5CD47}" type="pres">
      <dgm:prSet presAssocID="{EB1545F5-A4AC-4A20-8A63-911E159410B1}" presName="textRect" presStyleLbl="revTx" presStyleIdx="1" presStyleCnt="4" custLinFactX="-26217" custLinFactY="100000" custLinFactNeighborX="-100000" custLinFactNeighborY="122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8B153-817D-4C7D-8643-2DF1FC9DE122}" type="pres">
      <dgm:prSet presAssocID="{1536B9D4-6483-42E2-8090-0E5739465EC2}" presName="sibTrans" presStyleLbl="sibTrans2D1" presStyleIdx="0" presStyleCnt="0"/>
      <dgm:spPr/>
    </dgm:pt>
    <dgm:pt modelId="{F7305C03-E20A-44EC-A7F5-58C6B8A66752}" type="pres">
      <dgm:prSet presAssocID="{08BF233B-35ED-4FCE-83D8-E92C9EE1AF54}" presName="compNode" presStyleCnt="0"/>
      <dgm:spPr/>
    </dgm:pt>
    <dgm:pt modelId="{8887EE10-9817-4736-880C-EB4E5B09A5F7}" type="pres">
      <dgm:prSet presAssocID="{08BF233B-35ED-4FCE-83D8-E92C9EE1AF54}" presName="pictRect" presStyleLbl="node1" presStyleIdx="2" presStyleCnt="4" custScaleX="121119" custScaleY="105936" custLinFactY="84103" custLinFactNeighborX="-10663" custLinFactNeighborY="100000"/>
      <dgm:spPr/>
    </dgm:pt>
    <dgm:pt modelId="{54A364C9-378B-40FC-9736-B1C781A693DA}" type="pres">
      <dgm:prSet presAssocID="{08BF233B-35ED-4FCE-83D8-E92C9EE1AF54}" presName="textRect" presStyleLbl="revTx" presStyleIdx="2" presStyleCnt="4" custScaleX="122842" custLinFactNeighborX="-17709" custLinFactNeighborY="2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CB2CC-5F8D-4131-86F3-53C11B42EDD4}" type="pres">
      <dgm:prSet presAssocID="{5C99A48E-FA2A-44F5-9AD5-092A33734745}" presName="sibTrans" presStyleLbl="sibTrans2D1" presStyleIdx="0" presStyleCnt="0"/>
      <dgm:spPr/>
    </dgm:pt>
    <dgm:pt modelId="{894DC852-5A02-4091-8F8C-5C2140285629}" type="pres">
      <dgm:prSet presAssocID="{78461FDD-07C1-4A39-98E1-7C964C739009}" presName="compNode" presStyleCnt="0"/>
      <dgm:spPr/>
    </dgm:pt>
    <dgm:pt modelId="{8F56ADEC-1160-47DD-A8F1-2E9AD0351D7E}" type="pres">
      <dgm:prSet presAssocID="{78461FDD-07C1-4A39-98E1-7C964C739009}" presName="pictRect" presStyleLbl="node1" presStyleIdx="3" presStyleCnt="4" custScaleX="110704" custLinFactX="-47450" custLinFactNeighborX="-100000" custLinFactNeighborY="24806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>
        <a:noFill/>
      </dgm:spPr>
    </dgm:pt>
    <dgm:pt modelId="{FCAD7165-92B4-46FF-8981-A527EF6F8DCA}" type="pres">
      <dgm:prSet presAssocID="{78461FDD-07C1-4A39-98E1-7C964C739009}" presName="textRect" presStyleLbl="revTx" presStyleIdx="3" presStyleCnt="4" custScaleX="107138" custLinFactY="-8980" custLinFactNeighborX="95816" custLinFactNeighborY="-100000">
        <dgm:presLayoutVars>
          <dgm:bulletEnabled val="1"/>
        </dgm:presLayoutVars>
      </dgm:prSet>
      <dgm:spPr/>
    </dgm:pt>
  </dgm:ptLst>
  <dgm:cxnLst>
    <dgm:cxn modelId="{7D826DE6-06D8-48F8-BA1B-3EF3B773599E}" type="presOf" srcId="{83C12C60-8FEE-4970-8915-13C58EBC23E1}" destId="{AA291D1B-70DE-4C61-93D9-B00C0A3FBB00}" srcOrd="0" destOrd="0" presId="urn:microsoft.com/office/officeart/2005/8/layout/pList1"/>
    <dgm:cxn modelId="{0941FCF0-A7B8-489D-856E-C2E994825894}" srcId="{F07D7BB6-B796-466D-A445-7C1DC2423E19}" destId="{EB1545F5-A4AC-4A20-8A63-911E159410B1}" srcOrd="1" destOrd="0" parTransId="{6A44D66A-F1DF-426D-AF4A-1E911A0632C9}" sibTransId="{1536B9D4-6483-42E2-8090-0E5739465EC2}"/>
    <dgm:cxn modelId="{B3D54686-0B3C-4D0F-A181-839EA6D2BB1D}" srcId="{F07D7BB6-B796-466D-A445-7C1DC2423E19}" destId="{78461FDD-07C1-4A39-98E1-7C964C739009}" srcOrd="3" destOrd="0" parTransId="{D1EF1D56-D550-4ECC-BD31-B38B571034BE}" sibTransId="{71119286-661F-4DF3-91BD-7D614EE8D7E6}"/>
    <dgm:cxn modelId="{9DF2606E-9583-4F0B-87EE-BF5EB0F816D8}" srcId="{F07D7BB6-B796-466D-A445-7C1DC2423E19}" destId="{08BF233B-35ED-4FCE-83D8-E92C9EE1AF54}" srcOrd="2" destOrd="0" parTransId="{1107F5DD-3EB4-4680-B972-5B872F8C1400}" sibTransId="{5C99A48E-FA2A-44F5-9AD5-092A33734745}"/>
    <dgm:cxn modelId="{5A0125CE-0055-42A5-9EC5-32F56E4125D4}" type="presOf" srcId="{F07D7BB6-B796-466D-A445-7C1DC2423E19}" destId="{19845187-D328-48EE-AE92-721C3251D251}" srcOrd="0" destOrd="0" presId="urn:microsoft.com/office/officeart/2005/8/layout/pList1"/>
    <dgm:cxn modelId="{19A7AD9A-E6BA-4D6F-BA57-D613EA485ABF}" type="presOf" srcId="{5C99A48E-FA2A-44F5-9AD5-092A33734745}" destId="{C8FCB2CC-5F8D-4131-86F3-53C11B42EDD4}" srcOrd="0" destOrd="0" presId="urn:microsoft.com/office/officeart/2005/8/layout/pList1"/>
    <dgm:cxn modelId="{9A6D93FA-0705-497D-BA5A-3CEEDC75DC97}" type="presOf" srcId="{A879DDBD-2D37-4F67-B856-5EF35620F8FE}" destId="{BA1A63F7-159A-405A-A134-D16C7D21CC93}" srcOrd="0" destOrd="0" presId="urn:microsoft.com/office/officeart/2005/8/layout/pList1"/>
    <dgm:cxn modelId="{998F07AF-3A8A-4999-8340-AF595986EB22}" type="presOf" srcId="{1536B9D4-6483-42E2-8090-0E5739465EC2}" destId="{F418B153-817D-4C7D-8643-2DF1FC9DE122}" srcOrd="0" destOrd="0" presId="urn:microsoft.com/office/officeart/2005/8/layout/pList1"/>
    <dgm:cxn modelId="{718B94F1-0FDD-477F-9B19-ACDD5EB1A3F7}" srcId="{F07D7BB6-B796-466D-A445-7C1DC2423E19}" destId="{A879DDBD-2D37-4F67-B856-5EF35620F8FE}" srcOrd="0" destOrd="0" parTransId="{BF78BB39-A7B8-4F47-B1DD-424BA7FFBDE1}" sibTransId="{83C12C60-8FEE-4970-8915-13C58EBC23E1}"/>
    <dgm:cxn modelId="{D82A562B-3DDB-4A92-8822-64F701977AA8}" type="presOf" srcId="{78461FDD-07C1-4A39-98E1-7C964C739009}" destId="{FCAD7165-92B4-46FF-8981-A527EF6F8DCA}" srcOrd="0" destOrd="0" presId="urn:microsoft.com/office/officeart/2005/8/layout/pList1"/>
    <dgm:cxn modelId="{57CA9080-76AE-493A-AC09-E53D6F6A4047}" type="presOf" srcId="{EB1545F5-A4AC-4A20-8A63-911E159410B1}" destId="{6DF5F841-21E4-4018-BDCD-DD63D9F5CD47}" srcOrd="0" destOrd="0" presId="urn:microsoft.com/office/officeart/2005/8/layout/pList1"/>
    <dgm:cxn modelId="{8EA2C163-1EF0-48C6-A1BA-2347D1E52178}" type="presOf" srcId="{08BF233B-35ED-4FCE-83D8-E92C9EE1AF54}" destId="{54A364C9-378B-40FC-9736-B1C781A693DA}" srcOrd="0" destOrd="0" presId="urn:microsoft.com/office/officeart/2005/8/layout/pList1"/>
    <dgm:cxn modelId="{00DC1B34-76C5-443C-8665-1F2D04A00059}" type="presParOf" srcId="{19845187-D328-48EE-AE92-721C3251D251}" destId="{9D88525F-9082-453E-B44E-2B7862BC62A7}" srcOrd="0" destOrd="0" presId="urn:microsoft.com/office/officeart/2005/8/layout/pList1"/>
    <dgm:cxn modelId="{DE4FE5E5-4563-49F2-8CEE-78869197B007}" type="presParOf" srcId="{9D88525F-9082-453E-B44E-2B7862BC62A7}" destId="{3D99D4D7-3508-412B-A58E-58C051FB5130}" srcOrd="0" destOrd="0" presId="urn:microsoft.com/office/officeart/2005/8/layout/pList1"/>
    <dgm:cxn modelId="{0EF26D19-08D0-4FFD-AF6D-9D8051A92991}" type="presParOf" srcId="{9D88525F-9082-453E-B44E-2B7862BC62A7}" destId="{BA1A63F7-159A-405A-A134-D16C7D21CC93}" srcOrd="1" destOrd="0" presId="urn:microsoft.com/office/officeart/2005/8/layout/pList1"/>
    <dgm:cxn modelId="{FFA16F23-5815-4F66-88BF-0D2AEFAA9B84}" type="presParOf" srcId="{19845187-D328-48EE-AE92-721C3251D251}" destId="{AA291D1B-70DE-4C61-93D9-B00C0A3FBB00}" srcOrd="1" destOrd="0" presId="urn:microsoft.com/office/officeart/2005/8/layout/pList1"/>
    <dgm:cxn modelId="{C35E26D2-EFBD-4264-B1A0-4EECD2ADBFB7}" type="presParOf" srcId="{19845187-D328-48EE-AE92-721C3251D251}" destId="{D1548FCA-9E54-4215-B452-71DD15FD8CB3}" srcOrd="2" destOrd="0" presId="urn:microsoft.com/office/officeart/2005/8/layout/pList1"/>
    <dgm:cxn modelId="{773885BA-6FC8-4AF4-A37F-BECF79845932}" type="presParOf" srcId="{D1548FCA-9E54-4215-B452-71DD15FD8CB3}" destId="{F04F2201-EDD7-4260-B087-75374959898F}" srcOrd="0" destOrd="0" presId="urn:microsoft.com/office/officeart/2005/8/layout/pList1"/>
    <dgm:cxn modelId="{5981BAC5-DC61-4F67-8E82-526E1FECE2DF}" type="presParOf" srcId="{D1548FCA-9E54-4215-B452-71DD15FD8CB3}" destId="{6DF5F841-21E4-4018-BDCD-DD63D9F5CD47}" srcOrd="1" destOrd="0" presId="urn:microsoft.com/office/officeart/2005/8/layout/pList1"/>
    <dgm:cxn modelId="{962BBBEC-6E4E-4A3D-8A11-84570A92DAD2}" type="presParOf" srcId="{19845187-D328-48EE-AE92-721C3251D251}" destId="{F418B153-817D-4C7D-8643-2DF1FC9DE122}" srcOrd="3" destOrd="0" presId="urn:microsoft.com/office/officeart/2005/8/layout/pList1"/>
    <dgm:cxn modelId="{CF1FECC4-F024-4B7E-ABE1-8263337E0D8A}" type="presParOf" srcId="{19845187-D328-48EE-AE92-721C3251D251}" destId="{F7305C03-E20A-44EC-A7F5-58C6B8A66752}" srcOrd="4" destOrd="0" presId="urn:microsoft.com/office/officeart/2005/8/layout/pList1"/>
    <dgm:cxn modelId="{B9916D60-24BB-462C-BC30-05AC5282EB1D}" type="presParOf" srcId="{F7305C03-E20A-44EC-A7F5-58C6B8A66752}" destId="{8887EE10-9817-4736-880C-EB4E5B09A5F7}" srcOrd="0" destOrd="0" presId="urn:microsoft.com/office/officeart/2005/8/layout/pList1"/>
    <dgm:cxn modelId="{7ED15385-B77C-4484-BB47-27C215E5DAE4}" type="presParOf" srcId="{F7305C03-E20A-44EC-A7F5-58C6B8A66752}" destId="{54A364C9-378B-40FC-9736-B1C781A693DA}" srcOrd="1" destOrd="0" presId="urn:microsoft.com/office/officeart/2005/8/layout/pList1"/>
    <dgm:cxn modelId="{F98D29F9-0AA2-426F-AD78-DDBEE8717FDE}" type="presParOf" srcId="{19845187-D328-48EE-AE92-721C3251D251}" destId="{C8FCB2CC-5F8D-4131-86F3-53C11B42EDD4}" srcOrd="5" destOrd="0" presId="urn:microsoft.com/office/officeart/2005/8/layout/pList1"/>
    <dgm:cxn modelId="{E08B9536-23CD-49AC-A467-FFCA68B2F64A}" type="presParOf" srcId="{19845187-D328-48EE-AE92-721C3251D251}" destId="{894DC852-5A02-4091-8F8C-5C2140285629}" srcOrd="6" destOrd="0" presId="urn:microsoft.com/office/officeart/2005/8/layout/pList1"/>
    <dgm:cxn modelId="{3E09A187-6444-4527-B836-9E1ED7DF4D19}" type="presParOf" srcId="{894DC852-5A02-4091-8F8C-5C2140285629}" destId="{8F56ADEC-1160-47DD-A8F1-2E9AD0351D7E}" srcOrd="0" destOrd="0" presId="urn:microsoft.com/office/officeart/2005/8/layout/pList1"/>
    <dgm:cxn modelId="{97A3021D-B2A9-40FC-A838-D0207A74FDCF}" type="presParOf" srcId="{894DC852-5A02-4091-8F8C-5C2140285629}" destId="{FCAD7165-92B4-46FF-8981-A527EF6F8DC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BC2E3-809E-4A4B-9681-CCF0B939DF4B}">
      <dsp:nvSpPr>
        <dsp:cNvPr id="0" name=""/>
        <dsp:cNvSpPr/>
      </dsp:nvSpPr>
      <dsp:spPr>
        <a:xfrm>
          <a:off x="426136" y="1521524"/>
          <a:ext cx="2315306" cy="12999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2127F3-1EDD-4469-A262-4EB762F8725E}">
      <dsp:nvSpPr>
        <dsp:cNvPr id="0" name=""/>
        <dsp:cNvSpPr/>
      </dsp:nvSpPr>
      <dsp:spPr>
        <a:xfrm>
          <a:off x="89443" y="1690841"/>
          <a:ext cx="2891001" cy="6999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FOOTBALL</a:t>
          </a:r>
          <a:r>
            <a:rPr lang="en-US" sz="2800" kern="1200" dirty="0" smtClean="0"/>
            <a:t> </a:t>
          </a:r>
          <a:endParaRPr lang="ru-RU" sz="2800" kern="1200" dirty="0"/>
        </a:p>
      </dsp:txBody>
      <dsp:txXfrm>
        <a:off x="89443" y="1690841"/>
        <a:ext cx="2891001" cy="699950"/>
      </dsp:txXfrm>
    </dsp:sp>
    <dsp:sp modelId="{C2FEC352-D551-442E-9EF8-3CE38F943FC4}">
      <dsp:nvSpPr>
        <dsp:cNvPr id="0" name=""/>
        <dsp:cNvSpPr/>
      </dsp:nvSpPr>
      <dsp:spPr>
        <a:xfrm>
          <a:off x="5333347" y="1450407"/>
          <a:ext cx="2621190" cy="12999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5E3B68-8AD4-4D1D-B164-05F2B2691761}">
      <dsp:nvSpPr>
        <dsp:cNvPr id="0" name=""/>
        <dsp:cNvSpPr/>
      </dsp:nvSpPr>
      <dsp:spPr>
        <a:xfrm>
          <a:off x="5403332" y="1757335"/>
          <a:ext cx="2693958" cy="64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BADMINTON</a:t>
          </a:r>
          <a:r>
            <a:rPr lang="en-US" sz="2400" kern="1200" dirty="0" smtClean="0"/>
            <a:t> </a:t>
          </a:r>
          <a:endParaRPr lang="ru-RU" sz="2400" kern="1200" dirty="0"/>
        </a:p>
      </dsp:txBody>
      <dsp:txXfrm>
        <a:off x="5403332" y="1757335"/>
        <a:ext cx="2693958" cy="641035"/>
      </dsp:txXfrm>
    </dsp:sp>
    <dsp:sp modelId="{99628D6C-366F-4806-AEDD-E84ED56744F0}">
      <dsp:nvSpPr>
        <dsp:cNvPr id="0" name=""/>
        <dsp:cNvSpPr/>
      </dsp:nvSpPr>
      <dsp:spPr>
        <a:xfrm>
          <a:off x="5472737" y="2952349"/>
          <a:ext cx="2454221" cy="129990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5EB3A5-5AEE-48A4-9695-A739802EC546}">
      <dsp:nvSpPr>
        <dsp:cNvPr id="0" name=""/>
        <dsp:cNvSpPr/>
      </dsp:nvSpPr>
      <dsp:spPr>
        <a:xfrm>
          <a:off x="5471652" y="3240387"/>
          <a:ext cx="2564081" cy="81131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VOLLEYBALL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1652" y="3240387"/>
        <a:ext cx="2564081" cy="811312"/>
      </dsp:txXfrm>
    </dsp:sp>
    <dsp:sp modelId="{ED78C9C8-2255-40EC-9D99-0A903198A8CF}">
      <dsp:nvSpPr>
        <dsp:cNvPr id="0" name=""/>
        <dsp:cNvSpPr/>
      </dsp:nvSpPr>
      <dsp:spPr>
        <a:xfrm>
          <a:off x="481070" y="2971749"/>
          <a:ext cx="2382490" cy="129990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860900-800B-464E-945C-740E7D10677A}">
      <dsp:nvSpPr>
        <dsp:cNvPr id="0" name=""/>
        <dsp:cNvSpPr/>
      </dsp:nvSpPr>
      <dsp:spPr>
        <a:xfrm>
          <a:off x="622258" y="2900631"/>
          <a:ext cx="2488615" cy="128098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TABLE TENNIS 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2258" y="2900631"/>
        <a:ext cx="2488615" cy="12809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9D4D7-3508-412B-A58E-58C051FB5130}">
      <dsp:nvSpPr>
        <dsp:cNvPr id="0" name=""/>
        <dsp:cNvSpPr/>
      </dsp:nvSpPr>
      <dsp:spPr>
        <a:xfrm>
          <a:off x="379690" y="1162699"/>
          <a:ext cx="2023869" cy="139444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A63F7-159A-405A-A134-D16C7D21CC93}">
      <dsp:nvSpPr>
        <dsp:cNvPr id="0" name=""/>
        <dsp:cNvSpPr/>
      </dsp:nvSpPr>
      <dsp:spPr>
        <a:xfrm>
          <a:off x="605412" y="1448009"/>
          <a:ext cx="1539193" cy="750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JUDO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5412" y="1448009"/>
        <a:ext cx="1539193" cy="750855"/>
      </dsp:txXfrm>
    </dsp:sp>
    <dsp:sp modelId="{F04F2201-EDD7-4260-B087-75374959898F}">
      <dsp:nvSpPr>
        <dsp:cNvPr id="0" name=""/>
        <dsp:cNvSpPr/>
      </dsp:nvSpPr>
      <dsp:spPr>
        <a:xfrm>
          <a:off x="5290856" y="1058352"/>
          <a:ext cx="2256837" cy="13258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F5F841-21E4-4018-BDCD-DD63D9F5CD47}">
      <dsp:nvSpPr>
        <dsp:cNvPr id="0" name=""/>
        <dsp:cNvSpPr/>
      </dsp:nvSpPr>
      <dsp:spPr>
        <a:xfrm>
          <a:off x="595064" y="3071415"/>
          <a:ext cx="2023869" cy="750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SKIING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064" y="3071415"/>
        <a:ext cx="2023869" cy="750855"/>
      </dsp:txXfrm>
    </dsp:sp>
    <dsp:sp modelId="{8887EE10-9817-4736-880C-EB4E5B09A5F7}">
      <dsp:nvSpPr>
        <dsp:cNvPr id="0" name=""/>
        <dsp:cNvSpPr/>
      </dsp:nvSpPr>
      <dsp:spPr>
        <a:xfrm>
          <a:off x="5293987" y="2568565"/>
          <a:ext cx="2451290" cy="14772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364C9-378B-40FC-9736-B1C781A693DA}">
      <dsp:nvSpPr>
        <dsp:cNvPr id="0" name=""/>
        <dsp:cNvSpPr/>
      </dsp:nvSpPr>
      <dsp:spPr>
        <a:xfrm>
          <a:off x="5133949" y="1455720"/>
          <a:ext cx="2486161" cy="750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AEROBICS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33949" y="1455720"/>
        <a:ext cx="2486161" cy="750855"/>
      </dsp:txXfrm>
    </dsp:sp>
    <dsp:sp modelId="{8F56ADEC-1160-47DD-A8F1-2E9AD0351D7E}">
      <dsp:nvSpPr>
        <dsp:cNvPr id="0" name=""/>
        <dsp:cNvSpPr/>
      </dsp:nvSpPr>
      <dsp:spPr>
        <a:xfrm>
          <a:off x="288164" y="2736330"/>
          <a:ext cx="2240504" cy="1394446"/>
        </a:xfrm>
        <a:prstGeom prst="roundRect">
          <a:avLst/>
        </a:prstGeom>
        <a:noFill/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</dsp:sp>
    <dsp:sp modelId="{FCAD7165-92B4-46FF-8981-A527EF6F8DCA}">
      <dsp:nvSpPr>
        <dsp:cNvPr id="0" name=""/>
        <dsp:cNvSpPr/>
      </dsp:nvSpPr>
      <dsp:spPr>
        <a:xfrm>
          <a:off x="5247636" y="2966588"/>
          <a:ext cx="2168333" cy="750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ATHLETICS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7636" y="2966588"/>
        <a:ext cx="2168333" cy="750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913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229200"/>
            <a:ext cx="7416824" cy="1368152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511129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511129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511129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28800"/>
            <a:ext cx="8784976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nglish-practice.net/listening-practice-through-dictation-level-1-topic-sports-and-health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u/resource/3525134/sport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97152"/>
            <a:ext cx="7416824" cy="1368152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SPORT IN RUSSIA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260648"/>
            <a:ext cx="3240360" cy="7920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December, 8th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73934" y="5943600"/>
            <a:ext cx="2016224" cy="914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P1-22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CROSSWORD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216024" y="2060575"/>
            <a:ext cx="8676456" cy="40941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261734"/>
              </p:ext>
            </p:extLst>
          </p:nvPr>
        </p:nvGraphicFramePr>
        <p:xfrm>
          <a:off x="216022" y="2060576"/>
          <a:ext cx="8532439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5830"/>
                <a:gridCol w="714917"/>
                <a:gridCol w="714917"/>
                <a:gridCol w="724961"/>
                <a:gridCol w="712178"/>
                <a:gridCol w="714917"/>
                <a:gridCol w="714917"/>
                <a:gridCol w="712178"/>
                <a:gridCol w="714917"/>
                <a:gridCol w="696656"/>
                <a:gridCol w="714917"/>
                <a:gridCol w="681134"/>
              </a:tblGrid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2400" b="1" kern="5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2400" b="1" kern="50" dirty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https://english-practice.net/listening-practice-through-dictation-level-1-topic-sports-and-health/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TO THE DIALOGUE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56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is energetic and active.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Sportsmen won a silver medal for basketball.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Men’s team didn’t win any medals in gymnastics.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 watched the opening ceremony.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boy has been playing baseball.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is keen on watching baseball.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isn’t going to watch the boy’s game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True/False sentences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49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358316" y="1556792"/>
            <a:ext cx="8784976" cy="4536504"/>
          </a:xfrm>
        </p:spPr>
        <p:txBody>
          <a:bodyPr/>
          <a:lstStyle/>
          <a:p>
            <a:pPr algn="just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 morning my friend and I ___ jogging.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924944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PLAYED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72658" y="2924944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2064" y="2924944"/>
            <a:ext cx="1944216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https://thumbs.dreamstime.com/b/happy-couple-running-around-park-man-woman-engage-happy-couple-running-around-park-man-woman-engaged-1170490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52" y="4343663"/>
            <a:ext cx="3128850" cy="2071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722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college team  __volleyball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924944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PLAYED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72658" y="2924944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2064" y="2924944"/>
            <a:ext cx="1944216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PLAYS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i?id=f069f0dbd50e407b05fe773cfc2562c3a555b2e4-445228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77180"/>
            <a:ext cx="2809448" cy="224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11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 is very strong. He ____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judo.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924944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GOES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72658" y="2924944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2064" y="2924944"/>
            <a:ext cx="1944216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PLAYS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i?id=f069f0dbd50e407b05fe773cfc2562c3a555b2e4-445228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486386"/>
            <a:ext cx="2354725" cy="188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i?id=aa06bb01bbf87244e5436ec5020490de-309591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881" y="3976594"/>
            <a:ext cx="3265181" cy="255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1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you ever ___ horse racing? 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924944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GONE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72658" y="2924944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2064" y="2924944"/>
            <a:ext cx="2158008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PLAYED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i?id=f069f0dbd50e407b05fe773cfc2562c3a555b2e4-445228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486386"/>
            <a:ext cx="2354725" cy="188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vatars.mds.yandex.net/i?id=507ace70dd5f4e0fd0debdae77578d6f-466640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99611"/>
            <a:ext cx="3094112" cy="240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45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like___bodybuilding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636912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636912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2358" y="2636912"/>
            <a:ext cx="2446040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PLAYING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vatars.mds.yandex.net/i?id=47758bd10308f0d8c8a8f4f381761889-587672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728" y="3933056"/>
            <a:ext cx="2565447" cy="25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85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students ___skating three days ago.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636912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636912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GOES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2358" y="2636912"/>
            <a:ext cx="2446040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i?id=f069f0dbd50e407b05fe773cfc2562c3a555b2e4-445228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486386"/>
            <a:ext cx="2354725" cy="188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Winter Skate Vector Hd PNG Images, Two People Playing Ice Skating With Wint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942" y="3886616"/>
            <a:ext cx="2543260" cy="254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93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Jane’s going 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to___gymnastics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636912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636912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2358" y="2636912"/>
            <a:ext cx="2446040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GIFS : IMÁGENES DE GIMNASTAS Gymnastics Birthday, Gymnastics Girls, Rhythm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571" y="3861048"/>
            <a:ext cx="3598592" cy="240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88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/>
              <a:t>предметные результаты (учебный аспект) </a:t>
            </a:r>
            <a:r>
              <a:rPr lang="ru-RU" dirty="0"/>
              <a:t>— формирование лексических навыков говорения по теме «Спорт в России»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effectLst/>
              </a:rPr>
              <a:t>Метапредметные</a:t>
            </a:r>
            <a:r>
              <a:rPr lang="ru-RU" b="1" dirty="0">
                <a:effectLst/>
              </a:rPr>
              <a:t> результаты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60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winter people ___skiing.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2636912"/>
            <a:ext cx="194421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636912"/>
            <a:ext cx="194421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2358" y="2636912"/>
            <a:ext cx="2446040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avatars.mds.yandex.net/i?id=9c41d4155ab97ec6c489e9d91a9346461f1af3bf-70147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61048"/>
            <a:ext cx="3557165" cy="266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58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Fill in the gaps and find an extra word.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84539"/>
              </p:ext>
            </p:extLst>
          </p:nvPr>
        </p:nvGraphicFramePr>
        <p:xfrm>
          <a:off x="179512" y="1772816"/>
          <a:ext cx="8640960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6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school       players  </a:t>
                      </a:r>
                      <a:r>
                        <a:rPr lang="en-US" sz="2400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widespread        </a:t>
                      </a:r>
                      <a:r>
                        <a:rPr lang="en-US" sz="2400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summer    win              popular </a:t>
                      </a:r>
                      <a:endParaRPr lang="ru-RU" sz="24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medals      show     </a:t>
                      </a:r>
                      <a:r>
                        <a:rPr lang="en-US" sz="2400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winter                great          women</a:t>
                      </a:r>
                      <a:endParaRPr lang="ru-RU" sz="24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956179" y="1773452"/>
            <a:ext cx="931717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3" y="2780928"/>
            <a:ext cx="88072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Actually Russians are 1_____ sport-lovers.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Ice-hockey is one of the most 2_____ sports in our country. The Russian team takes different 3____in competitions. The traditions of Soviet 4_____ are kept here. Nowadays there are also good 5____in Russian hockey teams, many of them train in NHL.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And of course the favorite sport of many 6______is figure skating. This is a very beautiful 7____. And here Russia is still the leader. Besides ski sport is also 8_____ in our country and our sportsmen regularly 9____</a:t>
            </a:r>
            <a:r>
              <a:rPr lang="en-US" b="1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 </a:t>
            </a: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prizes in different international competitions.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Football and volleyball are the most spectacular games among 10____sports. Matches of different clubs  are always broadcasted on central TV and find their spectators. 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latin typeface="Times New Roman" panose="02020603050405020304" pitchFamily="18" charset="0"/>
              <a:ea typeface="WenQuanYi Micro Hei"/>
              <a:cs typeface="Lohit Hindi"/>
            </a:endParaRPr>
          </a:p>
          <a:p>
            <a:pPr indent="449580" algn="just">
              <a:spcAft>
                <a:spcPts val="0"/>
              </a:spcAft>
            </a:pPr>
            <a:r>
              <a:rPr lang="en-US" kern="50" dirty="0">
                <a:solidFill>
                  <a:srgbClr val="000000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 </a:t>
            </a:r>
            <a:endParaRPr lang="ru-RU" sz="1600" kern="50" dirty="0">
              <a:effectLst/>
              <a:latin typeface="Times New Roman" panose="02020603050405020304" pitchFamily="18" charset="0"/>
              <a:ea typeface="WenQuanYi Micro Hei"/>
              <a:cs typeface="Lohit Hindi"/>
            </a:endParaRPr>
          </a:p>
        </p:txBody>
      </p:sp>
    </p:spTree>
    <p:extLst>
      <p:ext uri="{BB962C8B-B14F-4D97-AF65-F5344CB8AC3E}">
        <p14:creationId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Alexander Ovechkin</a:t>
            </a:r>
            <a:endParaRPr lang="ru-RU" dirty="0"/>
          </a:p>
        </p:txBody>
      </p:sp>
      <p:pic>
        <p:nvPicPr>
          <p:cNvPr id="4" name="Объект 3" descr="https://avatars.mds.yandex.net/i?id=ddad54a29634ea3d6cb1d57f1ea7f066-3979623-images-thumbs&amp;n=1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13385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5373216"/>
            <a:ext cx="7560840" cy="11521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began his professional career  at 16. Since 2004 he has been playing in the National Hockey League (NHL)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31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Evgenia</a:t>
            </a:r>
            <a:r>
              <a:rPr lang="en-US" dirty="0" smtClean="0"/>
              <a:t> </a:t>
            </a:r>
            <a:r>
              <a:rPr lang="en-US" dirty="0" err="1" smtClean="0"/>
              <a:t>Medvedeva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373216"/>
            <a:ext cx="7560840" cy="11521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was taken to skate when she was three and officially joined the Russian team at 12 in 2011.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https://ilarge.lisimg.com/image/20137488/1118full-evgenia-medvedeva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25404"/>
            <a:ext cx="5780593" cy="36729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266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332770"/>
            <a:ext cx="7511129" cy="1150897"/>
          </a:xfrm>
        </p:spPr>
        <p:txBody>
          <a:bodyPr/>
          <a:lstStyle/>
          <a:p>
            <a:r>
              <a:rPr lang="en-US" dirty="0" smtClean="0"/>
              <a:t>Evgeni </a:t>
            </a:r>
            <a:r>
              <a:rPr lang="en-US" dirty="0" err="1" smtClean="0"/>
              <a:t>Plushenko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013176"/>
            <a:ext cx="7560840" cy="11521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began skating at 4. In 2001 he won his first world championship gold at 19.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konspekta.net/poisk-ruru/baza21/11650361822037.files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28800"/>
            <a:ext cx="2880320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99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332770"/>
            <a:ext cx="7511129" cy="1150897"/>
          </a:xfrm>
        </p:spPr>
        <p:txBody>
          <a:bodyPr/>
          <a:lstStyle/>
          <a:p>
            <a:r>
              <a:rPr lang="en-US" dirty="0" err="1" smtClean="0"/>
              <a:t>Artem</a:t>
            </a:r>
            <a:r>
              <a:rPr lang="en-US" dirty="0" smtClean="0"/>
              <a:t> </a:t>
            </a:r>
            <a:r>
              <a:rPr lang="en-US" dirty="0" err="1" smtClean="0"/>
              <a:t>Dzyuba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013176"/>
            <a:ext cx="7560840" cy="11521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is a famous football player of “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Zenit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and the Russian national team.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https://avatars.mds.yandex.net/i?id=05b27251ddd80bc9432a9f715b740c15dfeb57b3-5342042-images-thumbs&amp;n=1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39279"/>
            <a:ext cx="4572000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478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332770"/>
            <a:ext cx="7511129" cy="1150897"/>
          </a:xfrm>
        </p:spPr>
        <p:txBody>
          <a:bodyPr/>
          <a:lstStyle/>
          <a:p>
            <a:r>
              <a:rPr lang="en-US" dirty="0" err="1" smtClean="0"/>
              <a:t>Lyasan</a:t>
            </a:r>
            <a:r>
              <a:rPr lang="en-US" dirty="0" smtClean="0"/>
              <a:t> </a:t>
            </a:r>
            <a:r>
              <a:rPr lang="en-US" dirty="0" err="1" smtClean="0"/>
              <a:t>Utiasheva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248275"/>
            <a:ext cx="7704856" cy="136815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won gold medals in gymnastics at the World Cup in Berlin in 2002. Now she is a successful business woman.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persono.ru/Upload/images/4%28438%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09725"/>
            <a:ext cx="2414761" cy="3638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053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332770"/>
            <a:ext cx="7511129" cy="1150897"/>
          </a:xfrm>
        </p:spPr>
        <p:txBody>
          <a:bodyPr/>
          <a:lstStyle/>
          <a:p>
            <a:r>
              <a:rPr lang="en-US" dirty="0" smtClean="0"/>
              <a:t>Sergey </a:t>
            </a:r>
            <a:r>
              <a:rPr lang="en-US" dirty="0" err="1" smtClean="0"/>
              <a:t>Karjakin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9571" y="5085184"/>
            <a:ext cx="7704856" cy="136815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began playing chess at 5. His skills have also earned him nickname Minister of Defense.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img.sportsdaily.ru/iblock/36f/36fa482ad4f536e96a666a68bab8d81b/6eb04bc686f087f44898e67b6464113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" y="1932940"/>
            <a:ext cx="3834765" cy="2992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114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Match two halves of phrases about sport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71615"/>
              </p:ext>
            </p:extLst>
          </p:nvPr>
        </p:nvGraphicFramePr>
        <p:xfrm>
          <a:off x="683568" y="1772816"/>
          <a:ext cx="7704856" cy="457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61416"/>
                <a:gridCol w="39434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 sports and journeys men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that refused to give up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Sports reduce stress and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but wanting to win is.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only way to prove that you’re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it reveals character.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Football doesn’t build character,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good sport is to lose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Every champion was once a challenger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e)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 known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Winning isn’t everything,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improve concentration.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91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Sports </a:t>
            </a:r>
            <a:r>
              <a:rPr lang="en-US" u="sng" dirty="0">
                <a:hlinkClick r:id="rId2"/>
              </a:rPr>
              <a:t>https://wordwall.net/ru/resource/3525134/sports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Match </a:t>
            </a:r>
            <a:r>
              <a:rPr lang="en-US" dirty="0">
                <a:effectLst/>
              </a:rPr>
              <a:t>kind of sports and a picture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10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787520"/>
              </p:ext>
            </p:extLst>
          </p:nvPr>
        </p:nvGraphicFramePr>
        <p:xfrm>
          <a:off x="179388" y="1628775"/>
          <a:ext cx="8785225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204" y="1556792"/>
            <a:ext cx="9239321" cy="151216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game that is played on a large table where two or four players hit a small ball 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72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751423"/>
              </p:ext>
            </p:extLst>
          </p:nvPr>
        </p:nvGraphicFramePr>
        <p:xfrm>
          <a:off x="179388" y="1628775"/>
          <a:ext cx="8785225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228168"/>
            <a:ext cx="7871169" cy="226472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Energetic physical exercises, often performed with a group of people to music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0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12901" y="99050"/>
            <a:ext cx="7655145" cy="1688664"/>
          </a:xfrm>
        </p:spPr>
        <p:txBody>
          <a:bodyPr>
            <a:normAutofit fontScale="90000"/>
          </a:bodyPr>
          <a:lstStyle/>
          <a:p>
            <a:pPr algn="just"/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You do this sport alone outside on snow. You need a board to do it</a:t>
            </a:r>
            <a:r>
              <a:rPr lang="en-US" dirty="0">
                <a:effectLst/>
              </a:rPr>
              <a:t>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429000"/>
            <a:ext cx="3312367" cy="10801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SNOWBOARDING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3356992"/>
            <a:ext cx="2520280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SKATING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1" y="4797152"/>
            <a:ext cx="3240358" cy="11521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RAFTING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2100" y="4772000"/>
            <a:ext cx="2464316" cy="10584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SKIING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2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67191" y="548680"/>
            <a:ext cx="7655145" cy="1688664"/>
          </a:xfrm>
        </p:spPr>
        <p:txBody>
          <a:bodyPr>
            <a:normAutofit fontScale="90000"/>
          </a:bodyPr>
          <a:lstStyle/>
          <a:p>
            <a:pPr algn="just"/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You do this sport in teams. You practice and play outside. You need a ball, players try to score goals to win.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5" y="3429000"/>
            <a:ext cx="1944216" cy="10801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SOCCER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3356992"/>
            <a:ext cx="1872208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HOCKEY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5" y="4797152"/>
            <a:ext cx="1944215" cy="11521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2100" y="4772000"/>
            <a:ext cx="1872208" cy="10584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SAILING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19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67191" y="548680"/>
            <a:ext cx="7655145" cy="1688664"/>
          </a:xfrm>
        </p:spPr>
        <p:txBody>
          <a:bodyPr>
            <a:normAutofit fontScale="90000"/>
          </a:bodyPr>
          <a:lstStyle/>
          <a:p>
            <a:pPr algn="just"/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sport in which two people fight using their arms and legs, and try to throw each other to the ground</a:t>
            </a:r>
            <a:r>
              <a:rPr lang="en-US" dirty="0">
                <a:effectLst/>
              </a:rPr>
              <a:t>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5" y="3429000"/>
            <a:ext cx="1944216" cy="10801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CHESS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3356992"/>
            <a:ext cx="1872208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HOCKEY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5" y="4797152"/>
            <a:ext cx="1944215" cy="11521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BOXING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2100" y="4772000"/>
            <a:ext cx="1872208" cy="10584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JUDO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0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25387" y="1333440"/>
            <a:ext cx="7655145" cy="1688664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4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game played by two teams of five players who score points by throwing a large ball through an open net hanging from a metal ring</a:t>
            </a:r>
            <a:r>
              <a:rPr lang="en-US" dirty="0">
                <a:effectLst/>
              </a:rPr>
              <a:t>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en-US" dirty="0" smtClean="0">
                <a:effectLst/>
              </a:rPr>
              <a:t>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429000"/>
            <a:ext cx="2736305" cy="10801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VOLLEYBALL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356992"/>
            <a:ext cx="2664296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BADMINTON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4797152"/>
            <a:ext cx="2736304" cy="11521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772000"/>
            <a:ext cx="2664296" cy="10584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89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ea2bb2843f587fa71fdf0462932f09ee5f16d2f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871</Words>
  <Application>Microsoft Office PowerPoint</Application>
  <PresentationFormat>Экран (4:3)</PresentationFormat>
  <Paragraphs>264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Lohit Hindi</vt:lpstr>
      <vt:lpstr>Times New Roman</vt:lpstr>
      <vt:lpstr>WenQuanYi Micro Hei</vt:lpstr>
      <vt:lpstr>Тема Office</vt:lpstr>
      <vt:lpstr>SPORT IN RUSSIA</vt:lpstr>
      <vt:lpstr>Метапредметные результаты</vt:lpstr>
      <vt:lpstr>Match kind of sports and a picture</vt:lpstr>
      <vt:lpstr>A game that is played on a large table where two or four players hit a small ball </vt:lpstr>
      <vt:lpstr>Energetic physical exercises, often performed with a group of people to music </vt:lpstr>
      <vt:lpstr>You do this sport alone outside on snow. You need a board to do it. </vt:lpstr>
      <vt:lpstr>You do this sport in teams. You practice and play outside. You need a ball, players try to score goals to win. </vt:lpstr>
      <vt:lpstr>A sport in which two people fight using their arms and legs, and try to throw each other to the ground. </vt:lpstr>
      <vt:lpstr>A game played by two teams of five players who score points by throwing a large ball through an open net hanging from a metal ring. . </vt:lpstr>
      <vt:lpstr>CROSSWORD</vt:lpstr>
      <vt:lpstr>LISTENING TO THE DIALOGUE</vt:lpstr>
      <vt:lpstr>True/False sentences </vt:lpstr>
      <vt:lpstr>ENGLISH GRAMMAR</vt:lpstr>
      <vt:lpstr>ENGLISH GRAMMAR</vt:lpstr>
      <vt:lpstr>ENGLISH GRAMMAR</vt:lpstr>
      <vt:lpstr>ENGLISH GRAMMAR</vt:lpstr>
      <vt:lpstr>ENGLISH GRAMMAR</vt:lpstr>
      <vt:lpstr>ENGLISH GRAMMAR</vt:lpstr>
      <vt:lpstr>ENGLISH GRAMMAR</vt:lpstr>
      <vt:lpstr>ENGLISH GRAMMAR</vt:lpstr>
      <vt:lpstr>Fill in the gaps and find an extra word.</vt:lpstr>
      <vt:lpstr>Alexander Ovechkin</vt:lpstr>
      <vt:lpstr>Evgenia Medvedeva</vt:lpstr>
      <vt:lpstr>Evgeni Plushenko</vt:lpstr>
      <vt:lpstr>Artem Dzyuba</vt:lpstr>
      <vt:lpstr>Lyasan Utiasheva</vt:lpstr>
      <vt:lpstr>Sergey Karjakin</vt:lpstr>
      <vt:lpstr>Match two halves of phrases about sport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Стань чемпионом</dc:title>
  <dc:creator>obstinate</dc:creator>
  <dc:description>Шаблон презентации с сайта https://presentation-creation.ru/</dc:description>
  <cp:lastModifiedBy>user</cp:lastModifiedBy>
  <cp:revision>1368</cp:revision>
  <dcterms:created xsi:type="dcterms:W3CDTF">2018-02-25T09:09:03Z</dcterms:created>
  <dcterms:modified xsi:type="dcterms:W3CDTF">2022-12-05T19:36:14Z</dcterms:modified>
</cp:coreProperties>
</file>