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67" r:id="rId2"/>
    <p:sldId id="263" r:id="rId3"/>
    <p:sldId id="272" r:id="rId4"/>
    <p:sldId id="271" r:id="rId5"/>
    <p:sldId id="281" r:id="rId6"/>
    <p:sldId id="275" r:id="rId7"/>
    <p:sldId id="260" r:id="rId8"/>
    <p:sldId id="262" r:id="rId9"/>
    <p:sldId id="273" r:id="rId10"/>
    <p:sldId id="280" r:id="rId11"/>
    <p:sldId id="279" r:id="rId12"/>
    <p:sldId id="282" r:id="rId13"/>
    <p:sldId id="283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D34FF22-6F76-4D77-BA82-68D3E7F99DC0}">
          <p14:sldIdLst>
            <p14:sldId id="267"/>
            <p14:sldId id="263"/>
            <p14:sldId id="272"/>
            <p14:sldId id="271"/>
            <p14:sldId id="281"/>
            <p14:sldId id="275"/>
            <p14:sldId id="260"/>
            <p14:sldId id="262"/>
            <p14:sldId id="273"/>
            <p14:sldId id="280"/>
            <p14:sldId id="279"/>
            <p14:sldId id="282"/>
            <p14:sldId id="283"/>
            <p14:sldId id="27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A8D"/>
    <a:srgbClr val="213969"/>
    <a:srgbClr val="0041B6"/>
    <a:srgbClr val="F9D600"/>
    <a:srgbClr val="97000B"/>
    <a:srgbClr val="324057"/>
    <a:srgbClr val="007CCE"/>
    <a:srgbClr val="2A1255"/>
    <a:srgbClr val="A58C51"/>
    <a:srgbClr val="332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&#1040;&#1090;&#1083;&#1072;&#1089;%20&#1085;&#1086;&#1074;&#1099;&#1093;%20&#1087;&#1088;&#1086;&#1092;&#1077;&#1089;&#1089;&#1080;&#1081;.mp4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tlas100.ru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hyperlink" Target="&#1085;&#1072;&#1076;&#1088;&#1086;&#1092;&#1077;&#1089;&#1089;&#1080;&#1086;&#1085;&#1072;&#1083;&#1100;&#1085;&#1099;&#1077;%20&#1085;&#1072;&#1074;&#1099;&#1082;&#1080;%20&#1080;%20&#1091;&#1084;&#1077;&#1085;&#1080;&#1103;.docx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3998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88725" y="2950921"/>
            <a:ext cx="6375040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Дороги, которые мы выбираем</a:t>
            </a:r>
            <a:endParaRPr lang="en-US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41B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3074" name="Picture 2" descr="C:\Users\Светлана\Desktop\мотивация\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953" y="837629"/>
            <a:ext cx="3439016" cy="518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63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3653" y="1893195"/>
            <a:ext cx="7886700" cy="133773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больше опыта</a:t>
            </a:r>
            <a:b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больше увлечений</a:t>
            </a:r>
            <a:b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глубже знания</a:t>
            </a:r>
            <a:br>
              <a:rPr lang="ru-RU" sz="44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 более </a:t>
            </a: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интегрированно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ты можешь мыслить, работать и действовать!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6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5514" y="2367251"/>
            <a:ext cx="7869891" cy="4711234"/>
          </a:xfrm>
        </p:spPr>
        <p:txBody>
          <a:bodyPr/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«Я узнал сегодня, что </a:t>
            </a:r>
            <a:r>
              <a:rPr lang="ru-RU" sz="40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…»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« </a:t>
            </a:r>
            <a:r>
              <a:rPr lang="ru-RU" sz="4000" b="1" dirty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Я думаю, что после </a:t>
            </a:r>
            <a:r>
              <a:rPr lang="ru-RU" sz="40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      сегодняшнего </a:t>
            </a:r>
            <a:r>
              <a:rPr lang="ru-RU" sz="4000" b="1" dirty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разговора</a:t>
            </a:r>
            <a:r>
              <a:rPr lang="ru-RU" sz="40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  <a:ea typeface="Times New Roman"/>
                <a:cs typeface="Times New Roman"/>
              </a:rPr>
              <a:t>…»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K:\Юленька\фотошопия\клипарт\вопросы\Vopr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99" y="156559"/>
            <a:ext cx="1966668" cy="186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39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highstar.ru/pictures/elka/0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highstar.ru/pictures/elka/04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niagarastar.ru/niagara8/ny/images/gif/el-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455" y="160338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31854" y="1661375"/>
            <a:ext cx="3831464" cy="48038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уверен в выборе своей будущей профессии</a:t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знаю направление, но я не знаю кем я буду</a:t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не задумывался о выборе профессии </a:t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daru-dar.org/s600/01/00/1b/85/1b85e9ccb4bb2c2c3b4e150b605a3185d8ab3c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4375">
            <a:off x="2267710" y="708715"/>
            <a:ext cx="47625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099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532" y="605307"/>
            <a:ext cx="7886700" cy="1337732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0614" y="269315"/>
            <a:ext cx="737959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 </a:t>
            </a:r>
            <a:r>
              <a:rPr lang="ru-RU" sz="6600" b="1" dirty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твоих руках!</a:t>
            </a:r>
          </a:p>
        </p:txBody>
      </p:sp>
      <p:pic>
        <p:nvPicPr>
          <p:cNvPr id="3078" name="Picture 6" descr="https://st3.depositphotos.com/1091429/16353/i/950/depositphotos_163531944-stock-photo-businessman-standing-with-b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123" y="2601532"/>
            <a:ext cx="5479812" cy="383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30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3011"/>
            <a:ext cx="914399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64564" y="11582"/>
            <a:ext cx="5486254" cy="2387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«Снежинки»</a:t>
            </a: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74221" y="3031884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9525">
                <a:solidFill>
                  <a:schemeClr val="bg1"/>
                </a:solidFill>
                <a:prstDash val="solid"/>
              </a:ln>
              <a:solidFill>
                <a:srgbClr val="0041B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AutoShape 2" descr="https://greenfoodshop.ru/wp-content/uploads/2019/08/944362dc7bef11e8817bc46e1f044d3e_8fd1cd9fc20311e982a4c46e1f044d3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greenfoodshop.ru/wp-content/uploads/2019/08/944362dc7bef11e8817bc46e1f044d3e_8fd1cd9fc20311e982a4c46e1f044d3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i.pinimg.com/736x/41/81/89/41818959be9ca84fb221799cedd01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796" y="3896491"/>
            <a:ext cx="2455148" cy="278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736x/f1/77/78/f177783beb771394f1a3aa5d202e9d7c--snowflake-tattoos-geometric-snowflake-tatto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340" y="2179374"/>
            <a:ext cx="1747208" cy="192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pdb/911433/3c77583c-32f3-4f8b-9513-e13a52eade03/s6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948" y="3413319"/>
            <a:ext cx="2884870" cy="288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46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УГ  Мальневой С.Л\Мальнева\методический семинар 2019\фото\121110878-56a13da35f9b58b7d0bd56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39" y="3835027"/>
            <a:ext cx="3844734" cy="254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УГ  Мальневой С.Л\Мальнева\методический семинар 2019\фото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6711">
            <a:off x="307837" y="548680"/>
            <a:ext cx="237069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УГ  Мальневой С.Л\Мальнева\методический семинар 2019\фото\1-3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734" y="445419"/>
            <a:ext cx="3466356" cy="173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F:\УГ  Мальневой С.Л\Мальнева\методический семинар 2019\фото\675x450_ad58c02ea4abc7fa12f31302541edc1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37907"/>
            <a:ext cx="3469743" cy="231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УГ  Мальнева С.Л\Мальнева\методический семинар\фото\7f11140e69e32324f9d2709047c929c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42" y="244796"/>
            <a:ext cx="2134423" cy="213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F:\УГ  Мальневой С.Л\Мальнева\методический семинар 2019\фото\2d5fc5604c59c675a8e87433139c799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6681">
            <a:off x="5236222" y="2118542"/>
            <a:ext cx="3490540" cy="196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F:\УГ  Мальневой С.Л\Мальнева\методический семинар 2019\фото\0aba19_c9bf953195f940d296fcfd98c85a447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565" y="2178597"/>
            <a:ext cx="2144525" cy="321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55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937"/>
            <a:ext cx="9143998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474221" y="3031884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9525">
                <a:solidFill>
                  <a:schemeClr val="bg1"/>
                </a:solidFill>
                <a:prstDash val="solid"/>
              </a:ln>
              <a:solidFill>
                <a:srgbClr val="0041B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AutoShape 2" descr="https://greenfoodshop.ru/wp-content/uploads/2019/08/944362dc7bef11e8817bc46e1f044d3e_8fd1cd9fc20311e982a4c46e1f044d3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greenfoodshop.ru/wp-content/uploads/2019/08/944362dc7bef11e8817bc46e1f044d3e_8fd1cd9fc20311e982a4c46e1f044d3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4" descr="69490747_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380" y="2373336"/>
            <a:ext cx="2687964" cy="391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Smersh\Desktop\Тушнолобова\question_mark_naught101_01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9265652">
            <a:off x="2622085" y="3460763"/>
            <a:ext cx="1000132" cy="1000132"/>
          </a:xfrm>
          <a:prstGeom prst="rect">
            <a:avLst/>
          </a:prstGeom>
          <a:noFill/>
        </p:spPr>
      </p:pic>
      <p:pic>
        <p:nvPicPr>
          <p:cNvPr id="12" name="Picture 3" descr="C:\Users\Smersh\Desktop\Тушнолобова\question_mark_naught101_01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054350">
            <a:off x="2891505" y="1483931"/>
            <a:ext cx="977058" cy="977058"/>
          </a:xfrm>
          <a:prstGeom prst="rect">
            <a:avLst/>
          </a:prstGeom>
          <a:noFill/>
        </p:spPr>
      </p:pic>
      <p:pic>
        <p:nvPicPr>
          <p:cNvPr id="13" name="Picture 3" descr="C:\Users\Smersh\Desktop\Тушнолобова\question_mark_naught101_0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4673">
            <a:off x="4457028" y="914942"/>
            <a:ext cx="993775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C:\Users\Smersh\Desktop\Тушнолобова\question_mark_naught101_01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281607">
            <a:off x="6428128" y="1636868"/>
            <a:ext cx="1000100" cy="1000100"/>
          </a:xfrm>
          <a:prstGeom prst="rect">
            <a:avLst/>
          </a:prstGeom>
          <a:noFill/>
        </p:spPr>
      </p:pic>
      <p:pic>
        <p:nvPicPr>
          <p:cNvPr id="15" name="Picture 4" descr="C:\Users\Smersh\Desktop\Тушнолобова\artworks-000003645036-nx35s1-crop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0558">
            <a:off x="6928979" y="3464167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14" y="1520852"/>
            <a:ext cx="8847786" cy="285273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Хочу – то, что любишь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Могу – то, что хорошо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получается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Надо – то, что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востребовано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www.spo.mosmetod.ru/images/mosedu/programs/15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9292">
            <a:off x="309093" y="4740640"/>
            <a:ext cx="2242884" cy="149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www.fertilizerdaily.ru/wp-content/uploads/2018/05/Problem1-1024x8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438" y="4406722"/>
            <a:ext cx="2517891" cy="201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a.d-cd.net/a069488s-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F:\УГ  Мальнева С.Л\Мальнева\разговор с обучающими\a069488s-9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72" y="4553643"/>
            <a:ext cx="182880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534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3">
            <a:hlinkClick r:id="rId2" action="ppaction://hlinkfile"/>
          </p:cNvPr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7096259" y="4765184"/>
            <a:ext cx="1906071" cy="18931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85234" y="300117"/>
            <a:ext cx="70640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Автоматизация</a:t>
            </a:r>
            <a:endParaRPr lang="ru-RU" sz="4000" b="1" dirty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 smtClean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Медицина</a:t>
            </a:r>
            <a:endParaRPr lang="ru-RU" sz="4000" b="1" dirty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Сфера контента</a:t>
            </a:r>
            <a:endParaRPr lang="ru-RU" sz="4000" b="1" dirty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Сфера продаж </a:t>
            </a:r>
            <a:endParaRPr lang="ru-RU" sz="4000" b="1" dirty="0" smtClean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 smtClean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Здоровый образ жизни</a:t>
            </a:r>
            <a:endParaRPr lang="ru-RU" sz="4000" b="1" dirty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r>
              <a:rPr lang="ru-RU" sz="4000" b="1" dirty="0" smtClean="0">
                <a:solidFill>
                  <a:srgbClr val="2139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Образование</a:t>
            </a:r>
          </a:p>
          <a:p>
            <a:pPr indent="449580">
              <a:lnSpc>
                <a:spcPct val="115000"/>
              </a:lnSpc>
              <a:spcAft>
                <a:spcPts val="675"/>
              </a:spcAft>
            </a:pPr>
            <a:endParaRPr lang="ru-RU" sz="4000" b="1" dirty="0">
              <a:solidFill>
                <a:srgbClr val="2139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3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169" y="386367"/>
            <a:ext cx="7886700" cy="1337732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4" name="Picture 2" descr="https://park72.ru/wp-content/uploads/2015/12/%D0%91%D0%B5%D0%B7%D1%8B%D0%BC%D1%8F%D0%BD%D0%BD%D1%8B%D0%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35" y="540812"/>
            <a:ext cx="8249141" cy="580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УГ  Мальнева С.Л\картинки дети\alegeri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407" y="5196683"/>
            <a:ext cx="1345773" cy="146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i.pinimg.com/originals/be/14/ac/be14ac5440e8b0a0161b7fd3bdb7b02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913" y="1700012"/>
            <a:ext cx="3206840" cy="4881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/>
          <p:cNvPicPr/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343320" y="4842456"/>
            <a:ext cx="961998" cy="990144"/>
          </a:xfrm>
          <a:prstGeom prst="rect">
            <a:avLst/>
          </a:prstGeom>
          <a:noFill/>
        </p:spPr>
      </p:pic>
      <p:pic>
        <p:nvPicPr>
          <p:cNvPr id="7" name="Picture 22"/>
          <p:cNvPicPr/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1082334" y="3554569"/>
            <a:ext cx="847349" cy="877455"/>
          </a:xfrm>
          <a:prstGeom prst="rect">
            <a:avLst/>
          </a:prstGeom>
          <a:noFill/>
        </p:spPr>
      </p:pic>
      <p:pic>
        <p:nvPicPr>
          <p:cNvPr id="8" name="Picture 18"/>
          <p:cNvPicPr/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1271726" y="2253803"/>
            <a:ext cx="845444" cy="883732"/>
          </a:xfrm>
          <a:prstGeom prst="rect">
            <a:avLst/>
          </a:prstGeom>
          <a:noFill/>
        </p:spPr>
      </p:pic>
      <p:pic>
        <p:nvPicPr>
          <p:cNvPr id="9" name="Picture 19"/>
          <p:cNvPicPr/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1824319" y="1183327"/>
            <a:ext cx="774879" cy="808150"/>
          </a:xfrm>
          <a:prstGeom prst="rect">
            <a:avLst/>
          </a:prstGeom>
          <a:noFill/>
        </p:spPr>
      </p:pic>
      <p:pic>
        <p:nvPicPr>
          <p:cNvPr id="10" name="Picture 23"/>
          <p:cNvPicPr/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3065171" y="309093"/>
            <a:ext cx="811369" cy="874234"/>
          </a:xfrm>
          <a:prstGeom prst="rect">
            <a:avLst/>
          </a:prstGeom>
          <a:noFill/>
        </p:spPr>
      </p:pic>
      <p:pic>
        <p:nvPicPr>
          <p:cNvPr id="11" name="Picture 20"/>
          <p:cNvPicPr/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4745863" y="309093"/>
            <a:ext cx="785611" cy="874234"/>
          </a:xfrm>
          <a:prstGeom prst="rect">
            <a:avLst/>
          </a:prstGeom>
          <a:noFill/>
        </p:spPr>
      </p:pic>
      <p:pic>
        <p:nvPicPr>
          <p:cNvPr id="12" name="Picture 24"/>
          <p:cNvPicPr/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6126937" y="746210"/>
            <a:ext cx="875762" cy="1020047"/>
          </a:xfrm>
          <a:prstGeom prst="rect">
            <a:avLst/>
          </a:prstGeom>
          <a:noFill/>
        </p:spPr>
      </p:pic>
      <p:pic>
        <p:nvPicPr>
          <p:cNvPr id="13" name="Picture 21"/>
          <p:cNvPicPr/>
          <p:nvPr/>
        </p:nvPicPr>
        <p:blipFill>
          <a:blip r:embed="rId10">
            <a:extLst/>
          </a:blip>
          <a:srcRect/>
          <a:stretch>
            <a:fillRect/>
          </a:stretch>
        </p:blipFill>
        <p:spPr bwMode="auto">
          <a:xfrm>
            <a:off x="6648907" y="2253803"/>
            <a:ext cx="875762" cy="883732"/>
          </a:xfrm>
          <a:prstGeom prst="rect">
            <a:avLst/>
          </a:prstGeom>
          <a:noFill/>
        </p:spPr>
      </p:pic>
      <p:pic>
        <p:nvPicPr>
          <p:cNvPr id="14" name="Picture 25"/>
          <p:cNvPicPr/>
          <p:nvPr/>
        </p:nvPicPr>
        <p:blipFill>
          <a:blip r:embed="rId11">
            <a:extLst/>
          </a:blip>
          <a:srcRect/>
          <a:stretch>
            <a:fillRect/>
          </a:stretch>
        </p:blipFill>
        <p:spPr bwMode="auto">
          <a:xfrm>
            <a:off x="7002699" y="3554569"/>
            <a:ext cx="801898" cy="877455"/>
          </a:xfrm>
          <a:prstGeom prst="rect">
            <a:avLst/>
          </a:prstGeom>
          <a:noFill/>
        </p:spPr>
      </p:pic>
      <p:pic>
        <p:nvPicPr>
          <p:cNvPr id="15" name="Picture 26">
            <a:hlinkClick r:id="rId12" action="ppaction://hlinkfile"/>
          </p:cNvPr>
          <p:cNvPicPr/>
          <p:nvPr/>
        </p:nvPicPr>
        <p:blipFill>
          <a:blip r:embed="rId13">
            <a:extLst/>
          </a:blip>
          <a:srcRect/>
          <a:stretch>
            <a:fillRect/>
          </a:stretch>
        </p:blipFill>
        <p:spPr bwMode="auto">
          <a:xfrm>
            <a:off x="7170877" y="4945487"/>
            <a:ext cx="814024" cy="887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725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553" y="-141668"/>
            <a:ext cx="7886700" cy="2852737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>
                <a:solidFill>
                  <a:srgbClr val="173A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я?</a:t>
            </a:r>
            <a:endParaRPr lang="ru-RU" sz="9600" b="1" dirty="0">
              <a:solidFill>
                <a:srgbClr val="173A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69490747_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29" y="2605155"/>
            <a:ext cx="2687964" cy="391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83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838</TotalTime>
  <Words>58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«Снежинки»</vt:lpstr>
      <vt:lpstr>Презентация PowerPoint</vt:lpstr>
      <vt:lpstr>Презентация PowerPoint</vt:lpstr>
      <vt:lpstr>      Хочу – то, что любишь    Могу – то, что хорошо                         получается        Надо – то, что                   востребовано</vt:lpstr>
      <vt:lpstr>Презентация PowerPoint</vt:lpstr>
      <vt:lpstr>    </vt:lpstr>
      <vt:lpstr>Презентация PowerPoint</vt:lpstr>
      <vt:lpstr>Кто я?</vt:lpstr>
      <vt:lpstr> Чем больше опыта Чем больше увлечений Чем глубже знания Тем более интегрированно ты можешь мыслить, работать и действовать!</vt:lpstr>
      <vt:lpstr>Презентация PowerPoint</vt:lpstr>
      <vt:lpstr>Я уверен в выборе своей будущей профессии    Я знаю направление, но я не знаю кем я буду    Я не задумывался о выборе профессии      </vt:lpstr>
      <vt:lpstr>Презентация PowerPoint</vt:lpstr>
      <vt:lpstr>    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Светлана</cp:lastModifiedBy>
  <cp:revision>113</cp:revision>
  <dcterms:created xsi:type="dcterms:W3CDTF">2016-11-18T14:12:19Z</dcterms:created>
  <dcterms:modified xsi:type="dcterms:W3CDTF">2019-12-09T16:35:17Z</dcterms:modified>
</cp:coreProperties>
</file>