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72" r:id="rId6"/>
    <p:sldId id="269" r:id="rId7"/>
    <p:sldId id="273" r:id="rId8"/>
    <p:sldId id="274" r:id="rId9"/>
    <p:sldId id="270" r:id="rId10"/>
    <p:sldId id="271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9" autoAdjust="0"/>
    <p:restoredTop sz="94640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A5CA2-B94F-473B-AAEF-C8B3A118F1B0}" type="datetimeFigureOut">
              <a:rPr lang="ru-RU" smtClean="0"/>
              <a:pPr/>
              <a:t>03.04.2021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71B4D-87B3-4E39-ACD4-E5D3542A2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72;&#1085;&#1085;&#1099;&#1077;\Desktop\&#1058;&#1072;&#1085;&#1103;\&#1074;&#1086;&#1083;&#1096;&#1077;&#1073;&#1085;&#1072;&#1103;%20&#1084;&#1091;&#1079;.mp3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44;&#1072;&#1085;&#1085;&#1099;&#1077;\Desktop\&#1058;&#1072;&#1085;&#1103;\&#1052;&#1091;&#1079;&#1099;&#1082;&#1072;%20&#1076;&#1083;&#1103;%20&#1082;&#1086;&#1085;&#1082;&#1091;&#1088;&#1089;&#1086;&#1074;%20-%20&#1074;&#1077;&#1089;&#1077;&#1083;&#1072;&#1103;%20(www.hotplayer.ru).mp3" TargetMode="External"/><Relationship Id="rId1" Type="http://schemas.openxmlformats.org/officeDocument/2006/relationships/audio" Target="file:///C:\Users\&#1040;&#1085;&#1103;\Downloads\&#1044;&#1077;&#1090;&#1089;&#1082;&#1080;&#1077;%20&#1086;&#1089;&#1077;&#1085;&#1085;&#1080;&#1077;%20&#1087;&#1077;&#1089;&#1077;&#1085;&#1082;&#1080;%20-%20&#1054;&#1089;&#1077;&#1085;&#1100;%20-%20&#1079;&#1086;&#1083;&#1086;&#1090;&#1086;&#1081;%20&#1083;&#1080;&#1089;&#1090;&#1086;&#1087;&#1072;&#1076;%20(www.hotplayer.ru)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72;&#1085;&#1085;&#1099;&#1077;\Desktop\&#1058;&#1072;&#1085;&#1103;\&#1044;&#1077;&#1090;&#1089;&#1082;&#1072;&#1103;%20-%20&#1055;&#1086;&#1076;&#1074;&#1080;&#1078;&#1085;&#1072;&#1103;%20&#1084;&#1091;&#1079;&#1099;&#1082;&#1072;%20&#1076;&#1083;&#1103;%20&#1080;&#1075;&#1088;&#1099;%20u)%20&#1076;&#1083;&#1103;%20&#1082;&#1086;&#1085;&#1082;&#1091;&#1088;&#1089;&#1086;&#1074;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72;&#1085;&#1085;&#1099;&#1077;\Desktop\&#1058;&#1072;&#1085;&#1103;\&#1042;&#1099;&#1093;&#1086;&#1076;%20&#1054;&#1057;&#1045;&#1053;&#1048;%20-%20&#1086;&#1089;&#1077;&#1085;&#1100;%20&#1074;&#1099;&#1093;&#1086;&#1076;&#1080;&#1090;%20(www.hotplayer.ru)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72;&#1085;&#1085;&#1099;&#1077;\Desktop\&#1058;&#1072;&#1085;&#1103;\Svistoshka_i_druzya_-_Zaryadka_69886358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7772400" cy="1470025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НОД</a:t>
            </a:r>
            <a:endParaRPr lang="ru-RU" sz="8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643182"/>
            <a:ext cx="6400800" cy="175260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гости к Осени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олшебная му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Детские осенние песенки - Осень - золотой листопад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Музыка для конкурсов - веселая (www.hotplayer.ru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ская - Подвижная музыка для игры u)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" name="Детская - Подвижная музыка для игры u) для конкурсо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00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ыход ОСЕНИ - осень выходит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_image_142697 (1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642918"/>
            <a:ext cx="8429684" cy="5647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Svistoshka_i_druzya_-_Zaryadka_6988635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572000" y="20716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5</Words>
  <Application>Microsoft Office PowerPoint</Application>
  <PresentationFormat>Экран (4:3)</PresentationFormat>
  <Paragraphs>2</Paragraphs>
  <Slides>15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НОД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DDGroup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1</cp:lastModifiedBy>
  <cp:revision>27</cp:revision>
  <dcterms:created xsi:type="dcterms:W3CDTF">2020-11-19T10:10:01Z</dcterms:created>
  <dcterms:modified xsi:type="dcterms:W3CDTF">2021-04-03T18:11:31Z</dcterms:modified>
</cp:coreProperties>
</file>