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274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27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985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610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584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067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799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527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484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08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566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B5625950-C323-4FF6-AC3D-B84E3C6DFA5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7461C7F8-9B54-476C-A784-51ECF6980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747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94" y="0"/>
            <a:ext cx="10315566" cy="685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7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2940" y="225213"/>
            <a:ext cx="4711610" cy="1054947"/>
          </a:xfrm>
        </p:spPr>
        <p:txBody>
          <a:bodyPr>
            <a:normAutofit/>
          </a:bodyPr>
          <a:lstStyle/>
          <a:p>
            <a:pPr algn="ctr"/>
            <a:r>
              <a:rPr lang="ru-RU" sz="6600" b="1" u="sng" dirty="0" smtClean="0">
                <a:solidFill>
                  <a:schemeClr val="tx1"/>
                </a:solidFill>
              </a:rPr>
              <a:t>Задача 1</a:t>
            </a:r>
            <a:endParaRPr lang="ru-RU" sz="6600" b="1" u="sng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734" y="1280160"/>
            <a:ext cx="7049130" cy="47069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3" y="2220686"/>
            <a:ext cx="401298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Arial" panose="020B0604020202020204" pitchFamily="34" charset="0"/>
                <a:ea typeface="Calibri" panose="020F0502020204030204" pitchFamily="34" charset="0"/>
              </a:rPr>
              <a:t>Представьте: вы купили крутой телефон за 30000 рублей. Радость длилась год… а потом он подешевел на 20%</a:t>
            </a:r>
            <a:endParaRPr lang="ru-RU" sz="2800" u="sng" dirty="0"/>
          </a:p>
        </p:txBody>
      </p:sp>
    </p:spTree>
    <p:extLst>
      <p:ext uri="{BB962C8B-B14F-4D97-AF65-F5344CB8AC3E}">
        <p14:creationId xmlns:p14="http://schemas.microsoft.com/office/powerpoint/2010/main" val="2541072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2806" y="656287"/>
            <a:ext cx="6070147" cy="1407644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24 000 руб.</a:t>
            </a:r>
            <a:endParaRPr lang="ru-RU" sz="8800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8251" y="2547144"/>
            <a:ext cx="7119258" cy="402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29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4981" y="169816"/>
            <a:ext cx="2717073" cy="1465400"/>
          </a:xfrm>
        </p:spPr>
        <p:txBody>
          <a:bodyPr/>
          <a:lstStyle/>
          <a:p>
            <a:r>
              <a:rPr lang="ru-RU" b="1" u="sng" dirty="0">
                <a:solidFill>
                  <a:schemeClr val="tx1"/>
                </a:solidFill>
              </a:rPr>
              <a:t>Задача </a:t>
            </a:r>
            <a:r>
              <a:rPr lang="ru-RU" b="1" u="sng" dirty="0" smtClean="0">
                <a:solidFill>
                  <a:schemeClr val="tx1"/>
                </a:solidFill>
              </a:rPr>
              <a:t>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5161" y="1410471"/>
            <a:ext cx="5128439" cy="51359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32319" y="2377440"/>
            <a:ext cx="40625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Вы сэкономили 15% на покупке куртки. Оригинал стоил 8000 рублей. Сколько вы заплатили? Подсказка: улыбка продавца — не скидка!</a:t>
            </a:r>
            <a:endParaRPr lang="ru-RU" sz="2800" b="1" u="sng" dirty="0"/>
          </a:p>
        </p:txBody>
      </p:sp>
    </p:spTree>
    <p:extLst>
      <p:ext uri="{BB962C8B-B14F-4D97-AF65-F5344CB8AC3E}">
        <p14:creationId xmlns:p14="http://schemas.microsoft.com/office/powerpoint/2010/main" val="193338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7895" y="186024"/>
            <a:ext cx="5051245" cy="1658198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chemeClr val="tx1"/>
                </a:solidFill>
              </a:rPr>
              <a:t>6 800 руб.</a:t>
            </a:r>
            <a:endParaRPr lang="ru-RU" sz="8800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56861" y="2011363"/>
            <a:ext cx="6192553" cy="376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144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9613" y="208689"/>
            <a:ext cx="8284912" cy="630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744571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21</TotalTime>
  <Words>44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Метрополия</vt:lpstr>
      <vt:lpstr>Презентация PowerPoint</vt:lpstr>
      <vt:lpstr>Задача 1</vt:lpstr>
      <vt:lpstr>24 000 руб.</vt:lpstr>
      <vt:lpstr>Задача 2</vt:lpstr>
      <vt:lpstr>6 800 руб.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</cp:revision>
  <dcterms:created xsi:type="dcterms:W3CDTF">2026-02-03T23:15:05Z</dcterms:created>
  <dcterms:modified xsi:type="dcterms:W3CDTF">2026-02-03T23:36:44Z</dcterms:modified>
</cp:coreProperties>
</file>