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5"/>
  </p:notesMasterIdLst>
  <p:sldIdLst>
    <p:sldId id="264" r:id="rId2"/>
    <p:sldId id="262" r:id="rId3"/>
    <p:sldId id="263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7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EB978-8D0C-4758-ABC6-7F583D783866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14C90-43B8-4791-A805-9E3F5EAB88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0762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4C90-43B8-4791-A805-9E3F5EAB8801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6843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8440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8755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3191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1825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736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73768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4891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39007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04887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4937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4614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2667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1.wav"/><Relationship Id="rId7" Type="http://schemas.openxmlformats.org/officeDocument/2006/relationships/image" Target="../media/image4.png"/><Relationship Id="rId12" Type="http://schemas.openxmlformats.org/officeDocument/2006/relationships/audio" Target="../media/audio1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wmf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dirty="0" smtClean="0"/>
              <a:t>МОУ «</a:t>
            </a:r>
            <a:r>
              <a:rPr lang="ru-RU" sz="1400" dirty="0" err="1" smtClean="0"/>
              <a:t>Половинская</a:t>
            </a:r>
            <a:r>
              <a:rPr lang="ru-RU" sz="1400" dirty="0" smtClean="0"/>
              <a:t> средняя общеобразовательная школа»</a:t>
            </a:r>
            <a:endParaRPr lang="ru-RU" sz="14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PowerPoint</a:t>
            </a:r>
            <a:r>
              <a:rPr lang="ru-RU" dirty="0" smtClean="0"/>
              <a:t> </a:t>
            </a:r>
            <a:r>
              <a:rPr lang="ru-RU" dirty="0" smtClean="0"/>
              <a:t>– редактор </a:t>
            </a:r>
            <a:r>
              <a:rPr lang="ru-RU" dirty="0" smtClean="0"/>
              <a:t>презентаций. Работа с </a:t>
            </a:r>
            <a:r>
              <a:rPr lang="ru-RU" dirty="0" err="1" smtClean="0"/>
              <a:t>анимациями</a:t>
            </a:r>
            <a:r>
              <a:rPr lang="ru-RU" dirty="0" smtClean="0"/>
              <a:t> и </a:t>
            </a:r>
            <a:r>
              <a:rPr lang="ru-RU" dirty="0" smtClean="0"/>
              <a:t>гиперссылками.</a:t>
            </a:r>
          </a:p>
          <a:p>
            <a:pPr algn="r">
              <a:buNone/>
            </a:pPr>
            <a:endParaRPr lang="ru-RU" sz="1600" dirty="0" smtClean="0"/>
          </a:p>
          <a:p>
            <a:pPr algn="r">
              <a:buNone/>
            </a:pPr>
            <a:endParaRPr lang="ru-RU" sz="1600" dirty="0" smtClean="0"/>
          </a:p>
          <a:p>
            <a:pPr algn="r">
              <a:buNone/>
            </a:pPr>
            <a:endParaRPr lang="ru-RU" sz="1600" dirty="0" smtClean="0"/>
          </a:p>
          <a:p>
            <a:pPr algn="r">
              <a:buNone/>
            </a:pPr>
            <a:r>
              <a:rPr lang="ru-RU" sz="1600" dirty="0" smtClean="0"/>
              <a:t>Выполнили :учащиеся 8 класса</a:t>
            </a:r>
          </a:p>
          <a:p>
            <a:pPr algn="r">
              <a:buNone/>
            </a:pPr>
            <a:r>
              <a:rPr lang="ru-RU" sz="1600" dirty="0" smtClean="0"/>
              <a:t> </a:t>
            </a:r>
            <a:r>
              <a:rPr lang="ru-RU" sz="1600" dirty="0" err="1" smtClean="0"/>
              <a:t>Оверчук</a:t>
            </a:r>
            <a:r>
              <a:rPr lang="ru-RU" sz="1600" dirty="0" smtClean="0"/>
              <a:t> С. И Латышева Д</a:t>
            </a:r>
            <a:r>
              <a:rPr lang="ru-RU" dirty="0" smtClean="0"/>
              <a:t>.</a:t>
            </a:r>
          </a:p>
          <a:p>
            <a:pPr algn="r">
              <a:buNone/>
            </a:pPr>
            <a:endParaRPr lang="ru-RU" sz="1800" dirty="0" smtClean="0"/>
          </a:p>
          <a:p>
            <a:pPr algn="r">
              <a:buNone/>
            </a:pPr>
            <a:endParaRPr lang="ru-RU" sz="1800" dirty="0" smtClean="0"/>
          </a:p>
          <a:p>
            <a:pPr algn="r">
              <a:buNone/>
            </a:pPr>
            <a:endParaRPr lang="ru-RU" sz="1800" dirty="0" smtClean="0"/>
          </a:p>
          <a:p>
            <a:pPr algn="ctr">
              <a:buNone/>
            </a:pPr>
            <a:r>
              <a:rPr lang="ru-RU" sz="1800" dirty="0" smtClean="0"/>
              <a:t>с</a:t>
            </a:r>
            <a:r>
              <a:rPr lang="ru-RU" sz="1800" dirty="0" smtClean="0"/>
              <a:t>. Половинное</a:t>
            </a:r>
            <a:endParaRPr lang="ru-RU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AutoShape 4" descr="https://klike.net/uploads/posts/2022-10/1667201760_4-4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7" name="AutoShape 6" descr="https://klike.net/uploads/posts/2022-10/1667201760_4-48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-139452"/>
            <a:ext cx="9751758" cy="7055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Program Files\Microsoft Office\MEDIA\CAGCAT10\j0285698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1205" y="2568928"/>
            <a:ext cx="2736304" cy="29246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463177"/>
            <a:ext cx="792088" cy="814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708920"/>
            <a:ext cx="122555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-198634"/>
            <a:ext cx="1798637" cy="196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119" y="-136047"/>
            <a:ext cx="916636" cy="919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7431" y="4984599"/>
            <a:ext cx="1812017" cy="1448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 2"/>
          <p:cNvSpPr/>
          <p:nvPr/>
        </p:nvSpPr>
        <p:spPr>
          <a:xfrm>
            <a:off x="4788024" y="6274110"/>
            <a:ext cx="1152128" cy="52769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74" y="4983111"/>
            <a:ext cx="377825" cy="213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527487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ndAc>
          <p:stSnd>
            <p:snd r:embed="rId12" name="click.wav"/>
          </p:stSnd>
        </p:sndAc>
      </p:transition>
    </mc:Choice>
    <mc:Fallback>
      <p:transition spd="slow"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53 0.05922 C 0.02205 0.05552 0.02327 0.04696 0.02466 0.04419 C 0.02604 0.04141 0.02795 0.0391 0.02882 0.03586 C 0.03143 0.02591 0.03351 0.01596 0.04115 0.01134 C 0.05 -0.00046 0.06268 -0.00023 0.07413 -0.00532 C 0.07934 -0.00485 0.08455 -0.00485 0.08959 -0.00393 C 0.09236 -0.00347 0.09792 -0.00115 0.09792 -0.00092 C 0.10035 0.00209 0.10469 0.00417 0.10504 0.00856 C 0.10695 0.02869 0.11111 0.06246 0.12466 0.07449 C 0.12778 0.08073 0.13004 0.08791 0.13386 0.09369 C 0.14566 0.11219 0.16198 0.13001 0.18038 0.13348 C 0.19445 0.13255 0.19809 0.13486 0.20816 0.12931 C 0.21875 0.12353 0.22709 0.11289 0.23698 0.10595 C 0.24236 0.10225 0.24566 0.09716 0.25139 0.09508 C 0.25625 0.0886 0.26302 0.08351 0.26702 0.07588 C 0.26945 0.07102 0.27257 0.06616 0.27413 0.06061 C 0.27466 0.05899 0.27448 0.05691 0.27518 0.05529 C 0.27691 0.05136 0.28108 0.04604 0.28351 0.0428 C 0.28542 0.03563 0.28872 0.02938 0.29063 0.02221 C 0.29288 0.01296 0.29375 0.00278 0.29479 -0.00671 C 0.29375 -0.0266 0.2915 -0.04672 0.28038 -0.06153 C 0.27674 -0.06639 0.26858 -0.06847 0.26389 -0.06986 C 0.25903 -0.06893 0.25417 -0.06847 0.24948 -0.06708 C 0.24445 -0.06546 0.2415 -0.05066 0.24011 -0.0451 C 0.24184 -0.0266 0.24358 -0.01364 0.24844 0.00301 C 0.24896 0.00486 0.24861 0.00694 0.24948 0.00856 C 0.25174 0.01273 0.25521 0.0155 0.25764 0.01943 C 0.26372 0.02961 0.26667 0.03262 0.27622 0.03586 C 0.28108 0.04025 0.28594 0.04141 0.29167 0.0428 C 0.30052 0.04742 0.30886 0.04835 0.31841 0.04974 C 0.33143 0.04927 0.34462 0.04951 0.35764 0.04835 C 0.36042 0.04812 0.36597 0.04557 0.36597 0.0458 C 0.39011 0.0236 0.41111 -0.00231 0.43195 -0.03007 C 0.43698 -0.03678 0.43854 -0.04441 0.44323 -0.05066 " pathEditMode="relative" rAng="0" ptsTypes="fffffffffffffffffffffffffffffffffA">
                                      <p:cBhvr>
                                        <p:cTn id="6" dur="5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76" y="-26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472 0.06107 C -0.09462 0.06061 -0.10469 0.06038 -0.11458 0.05968 C -0.12292 0.05899 -0.13055 0.05529 -0.13924 0.05436 C -0.14462 0.05251 -0.1493 0.04997 -0.15486 0.04881 C -0.16319 0.04303 -0.17205 0.03586 -0.17951 0.02823 C -0.18437 0.02314 -0.18976 0.0162 -0.19496 0.01157 C -0.1967 0.00787 -0.19844 0.0044 -0.20017 0.0007 C -0.20139 -0.00185 -0.20104 -0.00532 -0.20226 -0.00763 C -0.20295 -0.00902 -0.20365 -0.01017 -0.20434 -0.01156 C -0.20625 -0.02937 -0.21458 -0.05806 -0.19705 -0.06384 C -0.19045 -0.06292 -0.18385 -0.06292 -0.17743 -0.06106 C -0.17378 -0.06014 -0.17066 -0.05621 -0.16719 -0.05436 C -0.15694 -0.04927 -0.15382 -0.04742 -0.14549 -0.04187 C -0.14184 -0.03469 -0.1441 -0.03978 -0.14132 -0.02822 C -0.14062 -0.02544 -0.13924 -0.01989 -0.13924 -0.01966 C -0.13837 -0.00138 -0.1368 0.01226 -0.14861 0.02406 C -0.15069 0.03239 -0.14844 0.02568 -0.15677 0.03493 C -0.1592 0.03771 -0.16024 0.04257 -0.16302 0.04465 C -0.1684 0.04904 -0.17552 0.05066 -0.1816 0.05298 C -0.18871 0.05575 -0.19375 0.06177 -0.20121 0.06385 C -0.20538 0.06755 -0.21267 0.06986 -0.21771 0.07218 C -0.23073 0.07171 -0.24375 0.07171 -0.25677 0.07079 C -0.26389 0.07033 -0.27083 0.06547 -0.27743 0.06246 C -0.2941 0.05506 -0.30851 0.04534 -0.31875 0.02545 C -0.32049 0.01851 -0.32292 0.01203 -0.32378 0.00486 C -0.325 -0.00439 -0.32691 -0.02267 -0.32691 -0.02243 C -0.32656 -0.03816 -0.32674 -0.05389 -0.32587 -0.06939 C -0.32535 -0.07818 -0.32049 -0.08535 -0.31771 -0.09276 C -0.30486 -0.12722 -0.28993 -0.15683 -0.2599 -0.16562 C -0.22865 -0.17487 -0.16701 -0.16932 -0.15486 -0.16955 C -0.13837 -0.17071 -0.12257 -0.17326 -0.10625 -0.17511 C -0.09792 -0.17742 -0.09253 -0.17904 -0.08576 -0.18621 C -0.08472 -0.18852 -0.08385 -0.19084 -0.08264 -0.19292 C -0.08003 -0.19685 -0.0743 -0.20402 -0.0743 -0.20379 C -0.0717 -0.21813 -0.06233 -0.22993 -0.05677 -0.24242 C -0.05451 -0.24774 -0.0533 -0.25375 -0.05069 -0.25884 C -0.05 -0.26023 -0.0493 -0.26162 -0.04861 -0.26301 C -0.04722 -0.2829 -0.04653 -0.28244 -0.04965 -0.30696 C -0.05087 -0.31598 -0.06267 -0.33356 -0.06927 -0.33587 C -0.07413 -0.33541 -0.07899 -0.33611 -0.08368 -0.33449 C -0.0901 -0.3324 -0.09514 -0.32176 -0.10017 -0.31667 C -0.10417 -0.30788 -0.10417 -0.29886 -0.10625 -0.28915 C -0.10799 -0.25954 -0.10885 -0.25098 -0.10625 -0.21212 C -0.10538 -0.19986 -0.0974 -0.18251 -0.0908 -0.17372 C -0.08733 -0.16909 -0.08299 -0.16608 -0.07951 -0.16146 C -0.06667 -0.14388 -0.05555 -0.12283 -0.04028 -0.10918 C -0.03507 -0.10432 -0.0309 -0.09831 -0.02483 -0.09553 C -0.0217 -0.09114 -0.01736 -0.0879 -0.01458 -0.08304 C -0.00816 -0.07147 -0.01597 -0.08235 -0.01042 -0.07494 " pathEditMode="relative" rAng="0" ptsTypes="ffffffffffffffffffffffffffffffffffffffffffffffffA">
                                      <p:cBhvr>
                                        <p:cTn id="9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81" y="-19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962 -0.01688 C -0.12326 0.00139 -0.12014 0.02082 -0.11858 0.03933 C -0.11927 0.05228 -0.11806 0.06061 -0.12274 0.07102 C -0.12465 0.07518 -0.12691 0.07912 -0.12899 0.08328 C -0.13004 0.08513 -0.13195 0.08883 -0.13195 0.08883 C -0.1375 0.11127 -0.15208 0.11636 -0.16806 0.11913 C -0.19115 0.11798 -0.18924 0.1196 -0.20313 0.11497 C -0.21684 0.10364 -0.21806 0.096 -0.22587 0.07773 C -0.22899 0.07032 -0.22865 0.07426 -0.23299 0.06824 C -0.23715 0.06246 -0.24254 0.04326 -0.24445 0.03516 C -0.24705 0.0236 -0.24844 0.01111 -0.25365 0.00093 C -0.25399 -0.00138 -0.25399 -0.0037 -0.25469 -0.00601 C -0.25521 -0.00763 -0.25642 -0.00856 -0.25677 -0.01017 C -0.26024 -0.02706 -0.26129 -0.04603 -0.26302 -0.06361 C -0.26267 -0.07194 -0.26285 -0.08027 -0.26198 -0.08836 C -0.26146 -0.09345 -0.25504 -0.09808 -0.2526 -0.10085 C -0.2467 -0.10733 -0.24115 -0.11288 -0.23507 -0.11866 C -0.2257 -0.12769 -0.21632 -0.13185 -0.20625 -0.13925 C -0.19965 -0.14434 -0.1934 -0.14712 -0.18663 -0.15151 C -0.1849 -0.15267 -0.18333 -0.15498 -0.18142 -0.15568 C -0.17274 -0.15915 -0.15903 -0.15915 -0.15052 -0.15984 C -0.14375 -0.16169 -0.13802 -0.16308 -0.1309 -0.164 C -0.12431 -0.16701 -0.13021 -0.1647 -0.11754 -0.16678 C -0.09757 -0.17002 -0.07795 -0.17302 -0.05781 -0.17488 C -0.04097 -0.17858 -0.04965 -0.17719 -0.03195 -0.17904 C -0.01111 -0.17835 0.0092 -0.17881 0.02986 -0.17488 C 0.0408 -0.17048 0.05139 -0.16516 0.06285 -0.16262 C 0.06858 -0.15753 0.06371 -0.161 0.07309 -0.15845 C 0.07934 -0.15683 0.08368 -0.15359 0.08958 -0.15151 C 0.0941 -0.14758 0.09896 -0.14434 0.10399 -0.14203 C 0.11163 -0.13439 0.12205 -0.12907 0.12882 -0.12005 C 0.13524 -0.11149 0.13889 -0.10108 0.14531 -0.09253 C 0.14687 -0.08651 0.15 -0.08165 0.1526 -0.0761 C 0.15365 -0.06338 0.15573 -0.04973 0.15868 -0.03747 C 0.15833 -0.02151 0.16094 0.00093 0.15347 0.01596 C 0.15243 0.02221 0.15035 0.02545 0.14844 0.03123 C 0.14705 0.03516 0.1467 0.03956 0.14531 0.04349 C 0.14097 0.05506 0.1342 0.06709 0.12882 0.07773 C 0.12361 0.08814 0.12031 0.10017 0.11545 0.11081 C 0.10937 0.12399 0.1 0.13741 0.09271 0.14921 C 0.08698 0.15869 0.07865 0.16332 0.07205 0.17118 C 0.05833 0.1876 0.04323 0.20287 0.02778 0.21652 C 0.02413 0.22369 0.01719 0.23156 0.01128 0.23433 C 0.00781 0.2378 0.00503 0.24081 0.00104 0.24266 C -0.00469 0.24844 -0.00868 0.25399 -0.01545 0.25769 C -0.02587 0.26926 -0.03125 0.27181 -0.0434 0.27967 C -0.05122 0.28476 -0.05885 0.29262 -0.06597 0.29887 C -0.07257 0.30465 -0.08142 0.30789 -0.08767 0.31414 C -0.08906 0.31552 -0.09028 0.31738 -0.09184 0.3183 C -0.10052 0.32408 -0.11042 0.32617 -0.11962 0.32917 C -0.12622 0.32871 -0.13281 0.32987 -0.13924 0.32778 C -0.14167 0.32709 -0.14236 0.3227 -0.14445 0.32108 C -0.14583 0.31992 -0.14774 0.32015 -0.14948 0.31969 C -0.16285 0.30188 -0.14167 0.32917 -0.15677 0.31275 C -0.15885 0.31044 -0.16424 0.30257 -0.16701 0.29887 C -0.17101 0.29309 -0.17135 0.2843 -0.17326 0.27689 C -0.17587 0.26648 -0.17899 0.25631 -0.18056 0.24543 C -0.18004 0.22878 -0.17934 0.21212 -0.17639 0.19593 C -0.17552 0.19107 -0.17083 0.1839 -0.1691 0.17951 C -0.1651 0.16979 -0.16233 0.15846 -0.15781 0.14921 C -0.15313 0.13972 -0.14826 0.13093 -0.14445 0.12052 C -0.14306 0.11682 -0.14201 0.1115 -0.14028 0.10803 C -0.13594 0.09993 -0.12899 0.09299 -0.12899 0.08189 " pathEditMode="relative" ptsTypes="ffffffffffffffffffffffffffffffffffffffffffffffffffffffffffffffA">
                                      <p:cBhvr>
                                        <p:cTn id="12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27 0.02082 C 0.02761 0.02267 0.03004 0.02521 0.03473 0.02637 C 0.0441 0.03516 0.05591 0.03608 0.06667 0.04025 C 0.07553 0.04372 0.08438 0.04811 0.09341 0.05112 C 0.09618 0.05204 0.09914 0.05228 0.10157 0.05389 C 0.11858 0.06523 0.13872 0.07078 0.1573 0.07448 C 0.17153 0.08073 0.15625 0.07448 0.19445 0.07726 C 0.20487 0.07795 0.2158 0.08165 0.22639 0.08281 C 0.23768 0.08651 0.24757 0.08836 0.25938 0.08952 C 0.26771 0.09229 0.27309 0.09414 0.28212 0.09507 C 0.29011 0.09692 0.29757 0.10039 0.30573 0.10201 C 0.3125 0.10502 0.31962 0.10502 0.32639 0.10756 C 0.33577 0.11103 0.34462 0.11589 0.35417 0.11843 C 0.35556 0.11936 0.35678 0.12052 0.35834 0.12121 C 0.36042 0.1219 0.36268 0.12144 0.36459 0.1226 C 0.36615 0.12352 0.36702 0.12584 0.36858 0.12676 C 0.3698 0.12769 0.37136 0.12769 0.37275 0.12815 C 0.38091 0.13555 0.39115 0.13532 0.39966 0.1418 C 0.40209 0.14365 0.40417 0.14619 0.40678 0.14735 C 0.40938 0.14874 0.41511 0.15012 0.41511 0.15012 C 0.42118 0.15429 0.42761 0.15683 0.43368 0.161 C 0.43664 0.16516 0.45139 0.17788 0.45521 0.17881 C 0.46059 0.17996 0.46546 0.18182 0.47066 0.18436 C 0.4757 0.18667 0.48021 0.19199 0.48507 0.19546 " pathEditMode="relative" ptsTypes="fffffffffffffffffffffffA">
                                      <p:cBhvr>
                                        <p:cTn id="15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399 0.02382 C 0.12292 0.01087 0.16372 0.01711 0.17604 0.01688 C 0.20243 0.01249 0.16441 0.01966 0.19358 0.01133 C 0.2026 0.00879 0.21337 0.00832 0.22257 0.0074 C 0.25208 -0.00463 0.28299 -0.01527 0.31111 -0.03262 C 0.32882 -0.04349 0.34705 -0.05552 0.3658 -0.06269 C 0.37292 -0.06847 0.38056 -0.07333 0.3875 -0.07935 C 0.39653 -0.08721 0.40451 -0.09693 0.4132 -0.10525 C 0.41597 -0.1115 0.41823 -0.11751 0.42153 -0.1233 C 0.42188 -0.12469 0.42205 -0.12607 0.42257 -0.12723 C 0.42309 -0.12862 0.42413 -0.12977 0.42465 -0.13139 C 0.42708 -0.13972 0.42865 -0.14897 0.43073 -0.15753 C 0.43142 -0.17257 0.43264 -0.1839 0.43073 -0.19871 C 0.42951 -0.20773 0.42101 -0.22138 0.41632 -0.22762 C 0.41059 -0.23526 0.40625 -0.24567 0.39983 -0.25237 C 0.38698 -0.26602 0.37066 -0.27389 0.35451 -0.27574 C 0.34479 -0.27527 0.33507 -0.27574 0.32552 -0.27435 C 0.31667 -0.27296 0.30885 -0.26463 0.30087 -0.26047 C 0.29913 -0.25816 0.29757 -0.25561 0.29566 -0.25376 C 0.29479 -0.25284 0.2934 -0.2533 0.29254 -0.25237 C 0.29028 -0.25006 0.28646 -0.24405 0.28646 -0.24405 C 0.28507 -0.23456 0.28385 -0.22947 0.28646 -0.21791 C 0.2875 -0.21374 0.2974 -0.20518 0.29983 -0.20287 C 0.30712 -0.19593 0.31892 -0.17951 0.32743 -0.17812 C 0.33247 -0.17743 0.33715 -0.17719 0.34201 -0.17673 C 0.3724 -0.16655 0.34618 -0.17373 0.42257 -0.17673 C 0.42708 -0.17881 0.43299 -0.17881 0.43698 -0.18228 C 0.44097 -0.18575 0.44531 -0.1883 0.44931 -0.192 C 0.45712 -0.19917 0.46389 -0.20842 0.47205 -0.21513 C 0.47622 -0.23202 0.48351 -0.2489 0.48958 -0.26463 C 0.49167 -0.26995 0.49254 -0.27551 0.49462 -0.28106 C 0.49497 -0.2843 0.49479 -0.28777 0.49566 -0.29077 C 0.49653 -0.29378 0.49983 -0.2991 0.49983 -0.2991 C 0.5026 -0.32061 0.49809 -0.29077 0.50504 -0.3183 C 0.50538 -0.31969 0.50521 -0.32154 0.50608 -0.32246 C 0.50781 -0.32408 0.51215 -0.32524 0.51215 -0.32524 C 0.51337 -0.32501 0.52934 -0.32431 0.53385 -0.31969 C 0.54254 -0.31113 0.53142 -0.31599 0.54115 -0.31275 C 0.54462 -0.30812 0.54792 -0.30373 0.55139 -0.2991 C 0.55417 -0.2954 0.5559 -0.29077 0.55851 -0.28661 C 0.55955 -0.28476 0.56146 -0.28106 0.56146 -0.28106 C 0.56476 -0.26533 0.56024 -0.28545 0.56476 -0.27157 C 0.56719 -0.26348 0.56875 -0.25399 0.56997 -0.24543 C 0.56892 -0.22323 0.57118 -0.22531 0.56372 -0.21259 C 0.56146 -0.20056 0.56458 -0.21374 0.55955 -0.20148 C 0.5559 -0.19292 0.55556 -0.18784 0.54931 -0.18228 C 0.54479 -0.17373 0.54479 -0.1684 0.54115 -0.16031 C 0.53854 -0.14643 0.53229 -0.13533 0.52969 -0.12191 C 0.53004 -0.11497 0.52986 -0.10803 0.53073 -0.10132 C 0.53195 -0.09137 0.54045 -0.0886 0.54618 -0.08605 C 0.57847 -0.08675 0.60712 -0.08467 0.63802 -0.09161 C 0.64635 -0.09346 0.65451 -0.09947 0.66267 -0.10132 C 0.6684 -0.10271 0.68021 -0.10387 0.68021 -0.10387 C 0.77222 -0.10017 0.75174 -0.1115 0.79879 -0.08744 C 0.80417 -0.08027 0.81163 -0.07796 0.81632 -0.06963 C 0.8217 -0.05992 0.82517 -0.04696 0.82969 -0.03655 C 0.8375 -0.01828 0.85017 -0.01342 0.86372 -0.00648 C 0.87726 0.00046 0.86406 -0.0044 0.87413 -0.00093 C 0.87587 0.00694 0.87483 0.01388 0.87205 0.02105 C 0.86997 0.03724 0.87517 0.07541 0.85851 0.08281 C 0.84931 0.09137 0.83611 0.09299 0.82552 0.09391 C 0.81372 0.09808 0.80208 0.09507 0.79063 0.09114 C 0.78524 0.08628 0.78212 0.07865 0.77813 0.07194 C 0.77396 0.05551 0.77865 0.07124 0.77205 0.05667 C 0.76719 0.04603 0.76372 0.034 0.75851 0.02382 C 0.75799 0.02105 0.7566 0.0185 0.7566 0.0155 C 0.7566 -0.00602 0.76771 -0.03655 0.77917 -0.05182 C 0.78073 -0.05783 0.78368 -0.06061 0.78646 -0.06547 C 0.79271 -0.07611 0.79896 -0.08629 0.80608 -0.09577 C 0.8132 -0.11636 0.8441 -0.12654 0.85955 -0.13001 C 0.87014 -0.13695 0.87396 -0.13371 0.88854 -0.13278 C 0.90035 -0.1263 0.91302 -0.12677 0.92552 -0.1233 C 0.9276 -0.12145 0.92969 -0.1196 0.93177 -0.11775 C 0.9342 -0.11566 0.93333 -0.10965 0.9349 -0.10664 C 0.93941 -0.09855 0.94705 -0.09323 0.95243 -0.08605 C 0.95486 -0.0768 0.95868 -0.06801 0.96267 -0.05992 C 0.96389 -0.05182 0.9658 -0.04465 0.96684 -0.03655 C 0.96632 -0.01712 0.96875 0.00809 0.95764 0.02382 C 0.95504 0.03423 0.95 0.04117 0.94306 0.04719 C 0.94201 0.05158 0.94097 0.05389 0.93698 0.05389 L 0.96997 -0.11913 " pathEditMode="relative" ptsTypes="fffffffffffffffffffffffffffffffffffffffffffffffffffffffffffffffffffffffffffffffAA">
                                      <p:cBhvr>
                                        <p:cTn id="22" dur="8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9396" y="358718"/>
            <a:ext cx="10002776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56992"/>
            <a:ext cx="1033075" cy="10081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4826" y="2107541"/>
            <a:ext cx="921710" cy="1058858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524209"/>
            <a:ext cx="1194569" cy="1146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797152"/>
            <a:ext cx="652828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1822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28 0.00417 C -0.01597 0.01343 -0.02187 0.02107 -0.02882 0.02732 C -0.02968 0.02801 -0.0309 0.02801 -0.03194 0.02871 C -0.0342 0.03033 -0.03611 0.03241 -0.03819 0.03426 L -0.03819 0.03449 C -0.04305 0.03912 -0.04791 0.04352 -0.05364 0.04537 C -0.06111 0.05185 -0.05156 0.04445 -0.0618 0.04931 C -0.06302 0.04977 -0.06371 0.05139 -0.06493 0.05209 C -0.0717 0.05602 -0.07951 0.05787 -0.08663 0.05903 C -0.09566 0.06297 -0.10503 0.06366 -0.11441 0.06459 C -0.15746 0.07616 -0.19948 0.07223 -0.24427 0.07269 C -0.32725 0.0757 -0.296 0.07338 -0.33819 0.07685 C -0.35034 0.08218 -0.36475 0.08172 -0.37725 0.08241 C -0.38246 0.0838 -0.38767 0.08565 -0.39288 0.08797 C -0.40225 0.09676 -0.41354 0.10324 -0.42378 0.10996 C -0.42691 0.11204 -0.43055 0.11181 -0.43403 0.11273 C -0.43576 0.1132 -0.43923 0.11412 -0.43923 0.11435 C -0.45017 0.12084 -0.46441 0.12153 -0.47639 0.12361 C -0.51093 0.12292 -0.5335 0.12408 -0.56389 0.11806 C -0.56823 0.11621 -0.57326 0.11574 -0.57725 0.11273 C -0.57951 0.11111 -0.5835 0.10718 -0.5835 0.10741 C -0.58559 0.10301 -0.58663 0.09885 -0.58871 0.09468 C -0.58958 0.09051 -0.59028 0.08334 -0.59184 0.07963 C -0.59305 0.07662 -0.59531 0.07431 -0.59687 0.07153 C -0.59826 0.06574 -0.60069 0.06389 -0.60312 0.05903 C -0.60607 0.05278 -0.60833 0.04607 -0.61128 0.03982 C -0.61389 0.03449 -0.61857 0.02338 -0.61857 0.02361 C -0.62153 0.0081 -0.61684 0.03148 -0.62274 0.0081 C -0.62534 -0.00208 -0.62621 -0.01319 -0.62882 -0.02338 C -0.63524 -0.04838 -0.64357 -0.07315 -0.65781 -0.09213 C -0.65903 -0.09699 -0.65972 -0.10208 -0.66076 -0.10717 C -0.66146 -0.10995 -0.66284 -0.11551 -0.66284 -0.11527 " pathEditMode="relative" rAng="0" ptsTypes="fffFfffffffffffffffffffffffffffA">
                                      <p:cBhvr>
                                        <p:cTn id="6" dur="3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8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75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6285 -0.11528 C -0.66493 -0.10532 -0.66563 -0.09514 -0.66754 -0.08518 C -0.66945 -0.04583 -0.66962 -0.05509 -0.66754 -0.00092 C -0.66719 0.00834 -0.65834 0.025 -0.65452 0.03241 C -0.64288 0.05417 -0.62709 0.08496 -0.60677 0.09259 C -0.60174 0.09769 -0.59844 0.1007 -0.59254 0.10371 C -0.58733 0.11088 -0.58455 0.11019 -0.5783 0.11482 C -0.5592 0.12894 -0.54983 0.13334 -0.52709 0.13565 C -0.51945 0.13866 -0.51372 0.14074 -0.50556 0.1419 C -0.50313 0.14306 -0.50104 0.14607 -0.49844 0.14676 C -0.48559 0.15 -0.47222 0.14884 -0.4592 0.14977 C -0.44983 0.15301 -0.39948 0.14699 -0.39375 0.14676 C -0.38038 0.14306 -0.36962 0.12894 -0.35556 0.12755 C -0.34566 0.12662 -0.33577 0.12639 -0.32587 0.12593 C -0.31233 0.12199 -0.3007 0.12084 -0.28663 0.11968 C -0.26927 0.11204 -0.1257 0.11181 -0.12344 0.11181 C -0.09149 0.1007 -0.11111 0.10857 -0.03785 0.10695 C -0.0342 0.10371 -0.03108 0.10255 -0.02709 0.1007 C -0.01597 0.08588 -0.00504 0.06621 0.01111 0.0625 C 0.01632 0.05996 0.02535 0.05093 0.03003 0.04676 C 0.03021 0.04653 0.03889 0.04283 0.0408 0.0419 C 0.04635 0.03935 0.04288 0.03773 0.04791 0.03403 C 0.05017 0.03241 0.05295 0.03264 0.05503 0.03079 C 0.06215 0.02454 0.07986 0.01644 0.08837 0.01644 " pathEditMode="relative" ptsTypes="fffffffffffffffffffffffA">
                                      <p:cBhvr>
                                        <p:cTn id="17" dur="3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25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C -0.01284 0.00579 -0.02725 0.00694 -0.04062 0.00949 C -0.0434 0.01088 -0.04635 0.01088 -0.04896 0.01273 C -0.05069 0.01389 -0.05191 0.0162 -0.05364 0.01759 C -0.05503 0.01875 -0.05677 0.01968 -0.05833 0.0206 C -0.06163 0.02708 -0.06718 0.03403 -0.07274 0.03657 C -0.07725 0.04074 -0.08212 0.04282 -0.08698 0.04606 C -0.0934 0.05023 -0.0993 0.05579 -0.10607 0.0588 C -0.11111 0.06551 -0.11597 0.06643 -0.12153 0.07153 C -0.12291 0.07268 -0.12361 0.075 -0.125 0.07616 C -0.1276 0.07801 -0.13073 0.07755 -0.13333 0.0794 C -0.13593 0.08125 -0.13819 0.08356 -0.14062 0.08565 C -0.1434 0.08796 -0.14705 0.08727 -0.15 0.08889 C -0.1592 0.09375 -0.16805 0.09745 -0.17743 0.10162 C -0.18177 0.10602 -0.18767 0.10764 -0.19166 0.11273 C -0.19982 0.12338 -0.19583 0.12083 -0.20243 0.12384 C -0.20607 0.1287 -0.20833 0.13125 -0.21319 0.13333 C -0.21857 0.13843 -0.22465 0.14491 -0.23107 0.14768 C -0.24635 0.16204 -0.2651 0.1338 -0.27864 0.1287 C -0.29948 0.11018 -0.3243 0.09931 -0.34896 0.09375 C -0.35764 0.08958 -0.36718 0.0875 -0.37621 0.08426 C -0.39739 0.07662 -0.41875 0.06829 -0.44062 0.06505 C -0.45746 0.05926 -0.47552 0.06042 -0.49288 0.05718 C -0.51319 0.05347 -0.53316 0.04838 -0.55364 0.04606 C -0.56632 0.04167 -0.57864 0.04074 -0.59166 0.03819 C -0.61909 0.04167 -0.59982 0.0338 -0.60607 0.04444 C -0.60816 0.04792 -0.61649 0.05463 -0.61319 0.05393 C -0.60104 0.05116 -0.6085 0.05255 -0.59062 0.05093 C -0.5526 0.03819 -0.50868 0.04653 -0.47274 0.04606 C -0.45955 0.04259 -0.45312 0.04236 -0.43698 0.0412 C -0.39878 0.03218 -0.35781 0.04236 -0.31909 0.04444 C -0.30764 0.04606 -0.296 0.04699 -0.28455 0.04931 C -0.26597 0.05787 -0.24722 0.05625 -0.22743 0.05718 C -0.21979 0.05856 -0.21597 0.06204 -0.20833 0.06343 C -0.2033 0.0669 -0.19965 0.06829 -0.19409 0.06991 C -0.18837 0.07384 -0.18229 0.075 -0.17621 0.07778 C -0.16996 0.08056 -0.16371 0.0838 -0.15729 0.08565 C -0.1493 0.09097 -0.14218 0.09514 -0.13333 0.09676 C -0.13038 0.11088 -0.14514 0.1125 -0.15243 0.11273 C -0.175 0.11366 -0.19774 0.11389 -0.22031 0.11435 C -0.23212 0.11667 -0.23472 0.11574 -0.24288 0.12708 C -0.24149 0.15 -0.24427 0.15069 -0.22986 0.15556 C -0.22309 0.15509 -0.21632 0.15509 -0.20955 0.15393 C -0.20225 0.15278 -0.19653 0.14768 -0.18941 0.14606 C -0.17465 0.13819 -0.1585 0.1331 -0.14288 0.1287 C -0.12309 0.12917 -0.10312 0.12893 -0.08333 0.13009 C -0.07396 0.13079 -0.06302 0.13518 -0.05364 0.13657 C -0.04774 0.13866 -0.04184 0.14005 -0.03576 0.1412 C -0.01753 0.14977 0.00226 0.15602 0.02136 0.16042 C 0.0257 0.16319 0.02986 0.16458 0.03438 0.16667 C 0.04184 0.18171 0.03611 0.17731 0.02969 0.19051 C 0.01979 0.21065 0.01181 0.21505 -0.00364 0.2287 C -0.01753 0.2412 -0.03784 0.24282 -0.05364 0.24606 C -0.07725 0.25093 -0.10139 0.25463 -0.125 0.26042 C -0.15 0.26643 -0.17378 0.28009 -0.19896 0.28426 C -0.23784 0.30069 -0.27864 0.29468 -0.31909 0.29676 C -0.33385 0.30324 -0.3059 0.2912 -0.35121 0.30162 C -0.371 0.30602 -0.39114 0.30671 -0.41076 0.31273 C -0.43281 0.31944 -0.45017 0.33102 -0.47031 0.34282 C -0.47847 0.34745 -0.48455 0.35648 -0.49288 0.36042 C -0.49896 0.36829 -0.49514 0.36366 -0.50486 0.37315 C -0.50764 0.37569 -0.50937 0.37986 -0.51198 0.38264 C -0.51423 0.3912 -0.51666 0.39861 -0.51666 0.40787 L -0.51198 0.38426 " pathEditMode="relative" ptsTypes="ffffffffffffffffffffffffffffffffffffffffffffffffffffffffffffffAA">
                                      <p:cBhvr>
                                        <p:cTn id="28" dur="4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2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750"/>
                            </p:stCondLst>
                            <p:childTnLst>
                              <p:par>
                                <p:cTn id="3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56 -0.00394 C 0.01007 0.00532 0.00521 -0.00278 0.01268 0.00416 C 0.02153 0.0125 0.029 0.02245 0.03664 0.03264 C 0.04549 0.04444 0.04723 0.0625 0.05434 0.07546 C 0.05747 0.11203 0.05556 0.1419 0.04497 0.17384 C 0.04237 0.18148 0.04132 0.1875 0.03768 0.19444 C 0.03733 0.19606 0.03716 0.19768 0.03664 0.1993 C 0.03594 0.20115 0.03473 0.20231 0.03421 0.20416 C 0.03143 0.21597 0.03195 0.23009 0.02344 0.2375 C 0.02066 0.24815 0.01372 0.25578 0.01042 0.26597 C 0.00938 0.26898 0.00886 0.27222 0.00799 0.27546 C 0.00643 0.28125 0.00261 0.28565 0.00087 0.29143 C -0.00295 0.3037 -0.00416 0.31365 -0.00989 0.32477 C -0.01215 0.32916 -0.01631 0.33102 -0.01944 0.33426 C -0.02656 0.3412 -0.01927 0.33727 -0.02656 0.34051 C -0.03055 0.34421 -0.03263 0.34884 -0.03611 0.35324 C -0.0368 0.37152 -0.0375 0.38842 -0.04201 0.40555 C -0.04045 0.41157 -0.03802 0.41389 -0.03368 0.41666 C -0.03246 0.41736 -0.03003 0.41828 -0.03003 0.41852 " pathEditMode="relative" rAng="0" ptsTypes="ffffffffffffffffffA">
                                      <p:cBhvr>
                                        <p:cTn id="3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2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750"/>
                            </p:stCondLst>
                            <p:childTnLst>
                              <p:par>
                                <p:cTn id="3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57 0.04838 C -0.03576 0.03843 -0.02899 0.02801 -0.01857 0.02315 C -0.01319 0.0125 0.00556 0.00949 0.01476 0.0088 C 0.02466 0.0081 0.03473 0.00764 0.04462 0.00718 C 0.08507 0.0081 0.09914 -0.00046 0.12674 0.01667 C 0.12934 0.02222 0.13785 0.03403 0.14219 0.03588 C 0.14775 0.04329 0.15105 0.05417 0.15764 0.05949 C 0.15417 0.04606 0.15226 0.04074 0.14566 0.0294 C 0.1408 0.02106 0.1382 0.01227 0.13021 0.0088 C 0.11823 -0.00232 0.104 -0.00486 0.08976 -0.00718 C 0.0507 -0.00625 0.02379 -0.00625 -0.01145 0.00393 C -0.01336 0.00555 -0.01527 0.00764 -0.01736 0.0088 C -0.02378 0.01227 -0.02378 0.0081 -0.03038 0.01366 C -0.03281 0.01574 -0.03506 0.01829 -0.03767 0.01991 C -0.04079 0.02199 -0.04704 0.02616 -0.04704 0.02616 C -0.05017 0.03241 -0.05295 0.03634 -0.05434 0.04375 C -0.05399 0.04792 -0.05364 0.05231 -0.05312 0.05648 C -0.05295 0.0581 -0.05312 0.06111 -0.05191 0.06111 C -0.05052 0.06111 -0.05034 0.0581 -0.04947 0.05648 C -0.04739 0.04792 -0.04861 0.05324 -0.046 0.04051 C -0.04531 0.03727 -0.04357 0.03102 -0.04357 0.03102 C -0.04322 0.02685 -0.04392 0.02199 -0.04236 0.01829 C -0.03767 0.00648 -0.02465 -0.00162 -0.01614 -0.00718 C 0.00973 -0.02454 0.03855 -0.03171 0.06719 -0.03565 C 0.07726 -0.03426 0.08664 -0.03588 0.09566 -0.03079 C 0.10053 -0.02801 0.11007 -0.0213 0.11007 -0.0213 C 0.11615 -0.00903 0.12691 0.0037 0.13629 0.01204 C 0.14184 0.02338 0.13889 0.01898 0.14462 0.02616 C 0.14619 0.0331 0.14931 0.03889 0.15174 0.04537 C 0.15816 0.06204 0.14775 0.03773 0.154 0.05486 C 0.15469 0.05648 0.15695 0.05787 0.15643 0.05949 C 0.15591 0.06088 0.15417 0.05856 0.15296 0.0581 C 0.14601 0.05185 0.1441 0.04213 0.13855 0.03426 C 0.13334 0.02708 0.12987 0.01852 0.12553 0.01042 C 0.12292 -0.00023 0.11459 -0.01296 0.10643 -0.01667 C 0.09827 -0.02477 0.08837 -0.02523 0.079 -0.0294 C 0.05521 -0.0287 0.02101 -0.0331 -0.00434 -0.0213 C -0.00954 -0.01898 -0.01336 -0.01412 -0.01857 -0.01181 C -0.02291 -0.00764 -0.02743 -0.00509 -0.03159 -0.0007 C -0.03541 0.00903 -0.03298 0.0037 -0.03871 0.01505 C -0.0401 0.01782 -0.03975 0.02199 -0.04114 0.02477 C -0.04201 0.02639 -0.0427 0.02778 -0.04357 0.0294 C -0.04496 0.04051 -0.04583 0.05162 -0.05069 0.06111 C -0.04843 0.05255 -0.04756 0.04236 -0.04479 0.03426 C -0.04027 0.02106 -0.03437 0.01111 -0.02812 -0.0007 C -0.02708 -0.00278 -0.02673 -0.00532 -0.02569 -0.00718 C -0.02291 -0.01227 -0.01215 -0.02523 -0.00781 -0.02778 C 0.00157 -0.03333 0.01303 -0.03704 0.02309 -0.03889 C 0.03143 -0.04259 0.03959 -0.04213 0.04809 -0.04051 C 0.05851 -0.03843 0.07119 -0.03519 0.08021 -0.02778 C 0.09497 -0.01597 0.0816 -0.02639 0.09098 -0.01667 C 0.09601 -0.01134 0.10035 -0.01019 0.10521 -0.00556 C 0.11459 0.00324 0.12344 0.01296 0.13386 0.01991 C 0.13733 0.025 0.14237 0.02755 0.14566 0.03264 C 0.14757 0.03542 0.14896 0.03889 0.15053 0.04213 C 0.15139 0.04375 0.15348 0.04884 0.15296 0.04699 C 0.14948 0.03333 0.14671 0.02315 0.13976 0.01204 C 0.13507 0.00463 0.13768 0.00903 0.13143 0.00393 C 0.1283 0.00139 0.12622 -0.00301 0.12309 -0.00556 C 0.1198 -0.0081 0.11563 -0.00787 0.11233 -0.01019 C 0.10174 -0.01713 0.11563 -0.01042 0.10521 -0.01505 C 0.10139 -0.01875 0.09775 -0.01898 0.09341 -0.0213 C 0.08473 -0.0257 0.07917 -0.03056 0.06962 -0.03241 C 0.05695 -0.03195 0.0441 -0.03171 0.03143 -0.03079 C 0.02726 -0.03056 0.02414 -0.02662 0.02066 -0.02454 C 0.01337 -0.02037 0.00573 -0.01435 -0.00191 -0.01181 C -0.0085 -0.00718 -0.01562 -0.0037 -0.02204 0.00093 C -0.03437 0.00995 -0.025 0.00509 -0.03281 0.0088 C -0.03524 0.01343 -0.03645 0.01829 -0.03871 0.02315 C -0.04079 0.03333 -0.04531 0.04421 -0.04947 0.05324 C -0.05104 0.05648 -0.05677 0.06481 -0.05434 0.06273 C -0.05017 0.05903 -0.04982 0.05926 -0.046 0.05324 C -0.0375 0.04005 -0.05052 0.05718 -0.03993 0.04375 C -0.0375 0.03657 -0.03524 0.03218 -0.03038 0.02778 C -0.02586 0.01852 -0.02048 0.01157 -0.01371 0.00555 C -0.00989 -0.00232 -0.00295 -0.00671 0.00296 -0.01181 C 0.01459 -0.02176 0.00209 -0.0162 0.01129 -0.01968 C 0.01441 -0.02662 0.02032 -0.02894 0.02553 -0.03403 C 0.03334 -0.04167 0.04115 -0.05208 0.05053 -0.05625 C 0.05712 -0.06227 0.06424 -0.07014 0.07188 -0.07384 C 0.0823 -0.07894 0.09566 -0.08032 0.10643 -0.08171 C 0.11875 -0.08727 0.1316 -0.09282 0.14462 -0.09445 C 0.1533 -0.0956 0.17066 -0.09745 0.17066 -0.09745 C 0.18733 -0.09699 0.204 -0.09699 0.22066 -0.09607 C 0.22882 -0.0956 0.23334 -0.08542 0.24098 -0.08333 C 0.25782 -0.06991 0.27778 -0.06088 0.29341 -0.04514 C 0.29775 -0.03611 0.30434 -0.03426 0.31007 -0.02778 C 0.3198 -0.0169 0.30382 -0.02917 0.32309 -0.01667 L 0.32309 -0.01667 C 0.33733 -0.00278 0.34428 0.00625 0.36233 0.01042 C 0.38455 0.00995 0.4066 0.00972 0.42882 0.0088 C 0.44358 0.0081 0.46146 0.00255 0.47553 0.00093 C 0.47865 -0.00023 0.48195 -0.00116 0.48507 -0.00232 C 0.48664 -0.00278 0.48976 -0.00394 0.48976 -0.00394 C 0.49549 -0.00903 0.50244 -0.01065 0.50886 -0.01505 C 0.52084 -0.02315 0.52813 -0.03056 0.54098 -0.03403 C 0.55018 -0.03241 0.55938 -0.03125 0.56841 -0.0294 C 0.5783 -0.02732 0.58716 -0.02107 0.59688 -0.01829 C 0.60973 -0.00648 0.62362 0.00301 0.63629 0.01505 C 0.64566 0.02384 0.65487 0.0331 0.66598 0.03727 C 0.70018 0.03055 0.71233 0.01991 0.73733 0.02616 C 0.74428 0.02801 0.74011 0.02778 0.74341 0.02778 " pathEditMode="relative" ptsTypes="fffffffffffffffffffffffffffffffffffffffffffffffffffffffffffffffffffffffffffffffffffffffFfffffffffffffA">
                                      <p:cBhvr>
                                        <p:cTn id="38" dur="7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25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75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1198 0.38426 C -0.52639 0.3875 -0.54045 0.38935 -0.55486 0.39213 C -0.56215 0.39537 -0.56927 0.39607 -0.57639 0.39861 C -0.6059 0.40926 -0.63541 0.4162 -0.66562 0.42384 C -0.67535 0.42616 -0.68472 0.42546 -0.69427 0.4287 C -0.74982 0.42755 -0.74757 0.43009 -0.77986 0.42384 C -0.79635 0.41597 -0.78889 0.42037 -0.8026 0.41111 C -0.80694 0.4081 -0.81232 0.40903 -0.81684 0.40648 C -0.8184 0.40556 -0.82413 0.40232 -0.82656 0.40162 C -0.82812 0.40116 -0.83455 0.40023 -0.83698 0.39861 C -0.83906 0.39722 -0.84114 0.39537 -0.84305 0.39375 C -0.84444 0.39283 -0.84531 0.39144 -0.8467 0.39051 C -0.85503 0.38472 -0.8651 0.38079 -0.87413 0.37639 C -0.87587 0.37546 -0.88559 0.37361 -0.88698 0.37315 C -0.89288 0.3713 -0.89896 0.36806 -0.90486 0.36667 C -0.90937 0.36574 -0.91823 0.36366 -0.91823 0.36366 C -0.94253 0.36458 -0.96667 0.35695 -0.98472 0.38102 " pathEditMode="relative" ptsTypes="ffffffffffffffffA">
                                      <p:cBhvr>
                                        <p:cTn id="4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875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218</TotalTime>
  <Words>35</Words>
  <Application>Microsoft Office PowerPoint</Application>
  <PresentationFormat>Экран (4:3)</PresentationFormat>
  <Paragraphs>12</Paragraphs>
  <Slides>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МОУ «Половинская средняя общеобразовательная школа»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Учитель</cp:lastModifiedBy>
  <cp:revision>24</cp:revision>
  <dcterms:created xsi:type="dcterms:W3CDTF">2023-04-22T05:37:28Z</dcterms:created>
  <dcterms:modified xsi:type="dcterms:W3CDTF">2024-03-12T05:16:39Z</dcterms:modified>
</cp:coreProperties>
</file>