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80" r:id="rId4"/>
    <p:sldId id="273" r:id="rId5"/>
    <p:sldId id="267" r:id="rId6"/>
    <p:sldId id="281" r:id="rId7"/>
    <p:sldId id="271" r:id="rId8"/>
    <p:sldId id="282" r:id="rId9"/>
    <p:sldId id="283" r:id="rId10"/>
    <p:sldId id="274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26E06-927F-4690-BBEA-C3873B7B22A0}" type="datetimeFigureOut">
              <a:rPr lang="ru-RU" smtClean="0"/>
              <a:pPr/>
              <a:t>21.01.2019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06361-968E-4107-840F-583AD866BD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26E06-927F-4690-BBEA-C3873B7B22A0}" type="datetimeFigureOut">
              <a:rPr lang="ru-RU" smtClean="0"/>
              <a:pPr/>
              <a:t>21.01.2019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06361-968E-4107-840F-583AD866BD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26E06-927F-4690-BBEA-C3873B7B22A0}" type="datetimeFigureOut">
              <a:rPr lang="ru-RU" smtClean="0"/>
              <a:pPr/>
              <a:t>21.01.2019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06361-968E-4107-840F-583AD866BD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26E06-927F-4690-BBEA-C3873B7B22A0}" type="datetimeFigureOut">
              <a:rPr lang="ru-RU" smtClean="0"/>
              <a:pPr/>
              <a:t>21.01.2019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06361-968E-4107-840F-583AD866BD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26E06-927F-4690-BBEA-C3873B7B22A0}" type="datetimeFigureOut">
              <a:rPr lang="ru-RU" smtClean="0"/>
              <a:pPr/>
              <a:t>21.01.2019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06361-968E-4107-840F-583AD866BD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26E06-927F-4690-BBEA-C3873B7B22A0}" type="datetimeFigureOut">
              <a:rPr lang="ru-RU" smtClean="0"/>
              <a:pPr/>
              <a:t>21.01.2019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06361-968E-4107-840F-583AD866BD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26E06-927F-4690-BBEA-C3873B7B22A0}" type="datetimeFigureOut">
              <a:rPr lang="ru-RU" smtClean="0"/>
              <a:pPr/>
              <a:t>21.01.2019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06361-968E-4107-840F-583AD866BD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26E06-927F-4690-BBEA-C3873B7B22A0}" type="datetimeFigureOut">
              <a:rPr lang="ru-RU" smtClean="0"/>
              <a:pPr/>
              <a:t>21.01.2019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06361-968E-4107-840F-583AD866BD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26E06-927F-4690-BBEA-C3873B7B22A0}" type="datetimeFigureOut">
              <a:rPr lang="ru-RU" smtClean="0"/>
              <a:pPr/>
              <a:t>21.01.2019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06361-968E-4107-840F-583AD866BD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26E06-927F-4690-BBEA-C3873B7B22A0}" type="datetimeFigureOut">
              <a:rPr lang="ru-RU" smtClean="0"/>
              <a:pPr/>
              <a:t>21.01.2019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06361-968E-4107-840F-583AD866BD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C26E06-927F-4690-BBEA-C3873B7B22A0}" type="datetimeFigureOut">
              <a:rPr lang="ru-RU" smtClean="0"/>
              <a:pPr/>
              <a:t>21.01.2019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306361-968E-4107-840F-583AD866BD2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C26E06-927F-4690-BBEA-C3873B7B22A0}" type="datetimeFigureOut">
              <a:rPr lang="ru-RU" smtClean="0"/>
              <a:pPr/>
              <a:t>21.01.2019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306361-968E-4107-840F-583AD866BD2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0_85bbc_9505fac9_S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260632" y="3068960"/>
            <a:ext cx="1152128" cy="1121405"/>
          </a:xfrm>
          <a:prstGeom prst="rect">
            <a:avLst/>
          </a:prstGeom>
        </p:spPr>
      </p:pic>
      <p:pic>
        <p:nvPicPr>
          <p:cNvPr id="7" name="Рисунок 6" descr="0_85bbc_9505fac9_S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 flipH="1">
            <a:off x="-2412776" y="3068960"/>
            <a:ext cx="1428750" cy="1390650"/>
          </a:xfrm>
          <a:prstGeom prst="rect">
            <a:avLst/>
          </a:prstGeom>
        </p:spPr>
      </p:pic>
      <p:pic>
        <p:nvPicPr>
          <p:cNvPr id="8" name="Рисунок 7" descr="1333447106.jpe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10044608" y="5373216"/>
            <a:ext cx="1661753" cy="1714387"/>
          </a:xfrm>
          <a:prstGeom prst="rect">
            <a:avLst/>
          </a:prstGeom>
        </p:spPr>
      </p:pic>
      <p:pic>
        <p:nvPicPr>
          <p:cNvPr id="9" name="Рисунок 8" descr="images.jp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2628800" y="4869160"/>
            <a:ext cx="2057400" cy="2219325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611560" y="836712"/>
            <a:ext cx="62464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4294967295"/>
          </p:nvPr>
        </p:nvSpPr>
        <p:spPr>
          <a:xfrm>
            <a:off x="0" y="1600200"/>
            <a:ext cx="822960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9600" b="1" dirty="0" smtClean="0">
                <a:solidFill>
                  <a:srgbClr val="002060"/>
                </a:solidFill>
              </a:rPr>
              <a:t>Дорогою добра</a:t>
            </a:r>
            <a:endParaRPr lang="ru-RU" sz="96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advClick="0" advTm="4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4.16667E-6 -3.33333E-6 C -0.08994 -0.16505 -0.17969 -0.33009 -0.24323 -0.36667 C -0.30678 -0.40324 -0.3599 -0.24329 -0.3816 -0.21991 C -0.4033 -0.19653 -0.38837 -0.21157 -0.37327 -0.22662 " pathEditMode="relative" ptsTypes="aaaA">
                                      <p:cBhvr>
                                        <p:cTn id="6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7.22222E-6 3.7037E-7 C 0.0861 -0.23217 0.17204 -0.46412 0.23836 -0.50856 C 0.30468 -0.55301 0.37222 -0.30671 0.39826 -0.26643 " pathEditMode="relative" ptsTypes="aaA">
                                      <p:cBhvr>
                                        <p:cTn id="8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35" presetClass="path" presetSubtype="0" accel="50000" decel="5000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3.88889E-6 1.11022E-16 L -0.48455 0.00301 " pathEditMode="relative" rAng="0" ptsTypes="AA">
                                      <p:cBhvr>
                                        <p:cTn id="10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200" y="10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63" presetClass="path" presetSubtype="0" accel="50000" decel="5000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Motion origin="layout" path="M 0 -4.44444E-6 L 0.65139 -0.01273 " pathEditMode="relative" rAng="0" ptsTypes="AA">
                                      <p:cBhvr>
                                        <p:cTn id="12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600" y="-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1052736"/>
            <a:ext cx="598272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002060"/>
                </a:solidFill>
                <a:latin typeface="Comic Sans MS" pitchFamily="66" charset="0"/>
              </a:rPr>
              <a:t>Спасибо за </a:t>
            </a:r>
            <a:r>
              <a:rPr lang="ru-RU" sz="4800" b="1" dirty="0" smtClean="0">
                <a:solidFill>
                  <a:srgbClr val="002060"/>
                </a:solidFill>
                <a:latin typeface="Comic Sans MS" pitchFamily="66" charset="0"/>
              </a:rPr>
              <a:t>работу!</a:t>
            </a:r>
            <a:endParaRPr lang="ru-RU" sz="4800" b="1" dirty="0">
              <a:solidFill>
                <a:srgbClr val="00206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620688"/>
            <a:ext cx="8784976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90000"/>
              </a:lnSpc>
              <a:spcBef>
                <a:spcPts val="1200"/>
              </a:spcBef>
              <a:buClr>
                <a:srgbClr val="FFCA08"/>
              </a:buClr>
            </a:pPr>
            <a:r>
              <a:rPr lang="ru-RU" sz="4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толковом словаре </a:t>
            </a:r>
            <a:endParaRPr lang="ru-RU" sz="4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90000"/>
              </a:lnSpc>
              <a:spcBef>
                <a:spcPts val="1200"/>
              </a:spcBef>
              <a:buClr>
                <a:srgbClr val="FFCA08"/>
              </a:buClr>
            </a:pPr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4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И. Ожегова слово «</a:t>
            </a:r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добро» </a:t>
            </a:r>
            <a:r>
              <a:rPr lang="ru-RU" sz="4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определяется как  </a:t>
            </a:r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«нечто положительное, хорошее, полезное, противоположное злу».</a:t>
            </a:r>
            <a:endParaRPr lang="ru-RU" sz="4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9712" y="1196752"/>
            <a:ext cx="4608512" cy="5448098"/>
          </a:xfrm>
          <a:prstGeom prst="rect">
            <a:avLst/>
          </a:prstGeom>
        </p:spPr>
      </p:pic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0" y="273050"/>
            <a:ext cx="8147050" cy="1162050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Лев </a:t>
            </a:r>
            <a:r>
              <a:rPr lang="ru-RU" sz="4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иколаевич Толстой</a:t>
            </a:r>
            <a:endParaRPr lang="ru-RU" sz="4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5942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 idx="4294967295"/>
          </p:nvPr>
        </p:nvSpPr>
        <p:spPr>
          <a:xfrm>
            <a:off x="0" y="273050"/>
            <a:ext cx="7931150" cy="1162050"/>
          </a:xfrm>
        </p:spPr>
        <p:txBody>
          <a:bodyPr>
            <a:noAutofit/>
          </a:bodyPr>
          <a:lstStyle/>
          <a:p>
            <a:pPr algn="ctr"/>
            <a:r>
              <a:rPr lang="ru-RU" altLang="ru-RU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Ожегов Сергей Иванович</a:t>
            </a:r>
            <a:endParaRPr lang="ru-RU" sz="4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4294967295"/>
          </p:nvPr>
        </p:nvPicPr>
        <p:blipFill>
          <a:blip r:embed="rId3"/>
          <a:stretch>
            <a:fillRect/>
          </a:stretch>
        </p:blipFill>
        <p:spPr>
          <a:xfrm>
            <a:off x="2051720" y="1340768"/>
            <a:ext cx="4338638" cy="5257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2411760" y="404664"/>
            <a:ext cx="55446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sz="3600" b="1" kern="0" spc="-100" dirty="0">
                <a:solidFill>
                  <a:srgbClr val="002060"/>
                </a:solidFill>
                <a:latin typeface="Corbel" panose="020B0503020204020204"/>
                <a:ea typeface="+mj-ea"/>
                <a:cs typeface="+mj-cs"/>
              </a:rPr>
              <a:t>Памятники доброте</a:t>
            </a:r>
            <a:endParaRPr lang="ru-RU" sz="3600" b="1" kern="0" dirty="0">
              <a:solidFill>
                <a:srgbClr val="002060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584" y="1050995"/>
            <a:ext cx="7532802" cy="56531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5616" y="775832"/>
            <a:ext cx="6984776" cy="5252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5613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576" y="692696"/>
            <a:ext cx="7696338" cy="5760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024" y="279678"/>
            <a:ext cx="7808392" cy="5843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8917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idx="4294967295"/>
          </p:nvPr>
        </p:nvSpPr>
        <p:spPr>
          <a:xfrm>
            <a:off x="0" y="1600200"/>
            <a:ext cx="8229600" cy="4525963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</a:rPr>
              <a:t> 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5616" y="944724"/>
            <a:ext cx="7113984" cy="5335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115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672</TotalTime>
  <Words>39</Words>
  <Application>Microsoft Office PowerPoint</Application>
  <PresentationFormat>Экран (4:3)</PresentationFormat>
  <Paragraphs>8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Arial</vt:lpstr>
      <vt:lpstr>Calibri</vt:lpstr>
      <vt:lpstr>Comic Sans MS</vt:lpstr>
      <vt:lpstr>Corbel</vt:lpstr>
      <vt:lpstr>Times New Roman</vt:lpstr>
      <vt:lpstr>Тема Office</vt:lpstr>
      <vt:lpstr>Презентация PowerPoint</vt:lpstr>
      <vt:lpstr>Презентация PowerPoint</vt:lpstr>
      <vt:lpstr>Лев Николаевич Толстой</vt:lpstr>
      <vt:lpstr>Ожегов Сергей Иванович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MultiDVD Team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никс</dc:creator>
  <cp:lastModifiedBy>RePack by Diakov</cp:lastModifiedBy>
  <cp:revision>74</cp:revision>
  <dcterms:created xsi:type="dcterms:W3CDTF">2014-04-08T15:10:59Z</dcterms:created>
  <dcterms:modified xsi:type="dcterms:W3CDTF">2019-01-21T17:59:35Z</dcterms:modified>
</cp:coreProperties>
</file>