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2976" y="571480"/>
            <a:ext cx="7000924" cy="5500726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6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миталиапыроел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0</TotalTime>
  <Words>1</Words>
  <PresentationFormat>Экран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2</cp:revision>
  <dcterms:created xsi:type="dcterms:W3CDTF">2015-11-10T19:24:37Z</dcterms:created>
  <dcterms:modified xsi:type="dcterms:W3CDTF">2015-11-10T19:56:42Z</dcterms:modified>
</cp:coreProperties>
</file>