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5" r:id="rId4"/>
    <p:sldId id="259" r:id="rId5"/>
    <p:sldId id="275" r:id="rId6"/>
    <p:sldId id="288" r:id="rId7"/>
    <p:sldId id="289" r:id="rId8"/>
    <p:sldId id="285" r:id="rId9"/>
    <p:sldId id="304" r:id="rId10"/>
    <p:sldId id="302" r:id="rId11"/>
    <p:sldId id="293" r:id="rId12"/>
    <p:sldId id="294" r:id="rId13"/>
    <p:sldId id="295" r:id="rId14"/>
    <p:sldId id="296" r:id="rId15"/>
    <p:sldId id="298" r:id="rId16"/>
    <p:sldId id="299" r:id="rId17"/>
    <p:sldId id="309" r:id="rId18"/>
    <p:sldId id="300" r:id="rId19"/>
    <p:sldId id="307" r:id="rId20"/>
    <p:sldId id="305" r:id="rId21"/>
    <p:sldId id="310" r:id="rId22"/>
    <p:sldId id="308" r:id="rId23"/>
    <p:sldId id="303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1EA"/>
    <a:srgbClr val="EC70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в.мальми\Wp_eZzf74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63686" y="-2412166"/>
            <a:ext cx="3636100" cy="84604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3168352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«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Н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ародная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игрушка»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</a:b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229200"/>
            <a:ext cx="8856984" cy="13925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Ильина Людмила Юрьевна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Воспитатель 1 категории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>
                <a:solidFill>
                  <a:srgbClr val="C00000"/>
                </a:solidFill>
                <a:latin typeface="Calibri Light"/>
              </a:rPr>
              <a:t>Мини-музей «Куклы </a:t>
            </a:r>
            <a:br>
              <a:rPr lang="ru-RU" sz="3200" b="1" dirty="0">
                <a:solidFill>
                  <a:srgbClr val="C00000"/>
                </a:solidFill>
                <a:latin typeface="Calibri Light"/>
              </a:rPr>
            </a:br>
            <a:r>
              <a:rPr lang="ru-RU" sz="3200" b="1" dirty="0">
                <a:solidFill>
                  <a:srgbClr val="C00000"/>
                </a:solidFill>
                <a:latin typeface="Calibri Light"/>
              </a:rPr>
              <a:t>в национальных костюмах»</a:t>
            </a:r>
            <a:br>
              <a:rPr lang="ru-RU" sz="3200" b="1" dirty="0">
                <a:solidFill>
                  <a:srgbClr val="C00000"/>
                </a:solidFill>
                <a:latin typeface="Calibri Light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6752"/>
            <a:ext cx="205171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05064"/>
            <a:ext cx="2051720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72816"/>
            <a:ext cx="4032448" cy="4536504"/>
          </a:xfrm>
        </p:spPr>
      </p:pic>
    </p:spTree>
    <p:extLst>
      <p:ext uri="{BB962C8B-B14F-4D97-AF65-F5344CB8AC3E}">
        <p14:creationId xmlns:p14="http://schemas.microsoft.com/office/powerpoint/2010/main" val="2434774554"/>
      </p:ext>
    </p:extLst>
  </p:cSld>
  <p:clrMapOvr>
    <a:masterClrMapping/>
  </p:clrMapOvr>
  <p:transition spd="med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3508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Кукла в русском костюме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9633" y="2132858"/>
            <a:ext cx="4536502" cy="3672408"/>
          </a:xfr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68760"/>
            <a:ext cx="2051719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205172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800233"/>
      </p:ext>
    </p:extLst>
  </p:cSld>
  <p:clrMapOvr>
    <a:masterClrMapping/>
  </p:clrMapOvr>
  <p:transition spd="med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Кукла в белорусском костюме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2051719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77072"/>
            <a:ext cx="2051720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3816424" cy="4536504"/>
          </a:xfrm>
        </p:spPr>
      </p:pic>
    </p:spTree>
    <p:extLst>
      <p:ext uri="{BB962C8B-B14F-4D97-AF65-F5344CB8AC3E}">
        <p14:creationId xmlns:p14="http://schemas.microsoft.com/office/powerpoint/2010/main" val="1531516890"/>
      </p:ext>
    </p:extLst>
  </p:cSld>
  <p:clrMapOvr>
    <a:masterClrMapping/>
  </p:clrMapOvr>
  <p:transition spd="med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Кукла в украинском костюме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68760"/>
            <a:ext cx="205171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77072"/>
            <a:ext cx="2051720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72816"/>
            <a:ext cx="4248472" cy="4680520"/>
          </a:xfrm>
        </p:spPr>
      </p:pic>
    </p:spTree>
    <p:extLst>
      <p:ext uri="{BB962C8B-B14F-4D97-AF65-F5344CB8AC3E}">
        <p14:creationId xmlns:p14="http://schemas.microsoft.com/office/powerpoint/2010/main" val="3161771945"/>
      </p:ext>
    </p:extLst>
  </p:cSld>
  <p:clrMapOvr>
    <a:masterClrMapping/>
  </p:clrMapOvr>
  <p:transition spd="med"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Кукла в казахском костюме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741" y="1368544"/>
            <a:ext cx="2051719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77072"/>
            <a:ext cx="2051720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3888432" cy="4464496"/>
          </a:xfrm>
        </p:spPr>
      </p:pic>
    </p:spTree>
    <p:extLst>
      <p:ext uri="{BB962C8B-B14F-4D97-AF65-F5344CB8AC3E}">
        <p14:creationId xmlns:p14="http://schemas.microsoft.com/office/powerpoint/2010/main" val="2232311421"/>
      </p:ext>
    </p:extLst>
  </p:cSld>
  <p:clrMapOvr>
    <a:masterClrMapping/>
  </p:clrMapOvr>
  <p:transition spd="med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Кукла в узбекском костюме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268760"/>
            <a:ext cx="1979711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933056"/>
            <a:ext cx="1979712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3156" y="2096380"/>
            <a:ext cx="4393431" cy="3888432"/>
          </a:xfrm>
        </p:spPr>
      </p:pic>
    </p:spTree>
    <p:extLst>
      <p:ext uri="{BB962C8B-B14F-4D97-AF65-F5344CB8AC3E}">
        <p14:creationId xmlns:p14="http://schemas.microsoft.com/office/powerpoint/2010/main" val="1467243466"/>
      </p:ext>
    </p:extLst>
  </p:cSld>
  <p:clrMapOvr>
    <a:masterClrMapping/>
  </p:clrMapOvr>
  <p:transition spd="med"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«Мини музей Матрешек»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84784"/>
            <a:ext cx="1907703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149080"/>
            <a:ext cx="1907704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0808"/>
            <a:ext cx="6203032" cy="4896544"/>
          </a:xfrm>
        </p:spPr>
      </p:pic>
    </p:spTree>
    <p:extLst>
      <p:ext uri="{BB962C8B-B14F-4D97-AF65-F5344CB8AC3E}">
        <p14:creationId xmlns:p14="http://schemas.microsoft.com/office/powerpoint/2010/main" val="3411020425"/>
      </p:ext>
    </p:extLst>
  </p:cSld>
  <p:clrMapOvr>
    <a:masterClrMapping/>
  </p:clrMapOvr>
  <p:transition spd="med"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Методическое обеспечение проекта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296536"/>
            <a:ext cx="1835696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05064"/>
            <a:ext cx="183569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28800"/>
            <a:ext cx="4248472" cy="4752528"/>
          </a:xfrm>
        </p:spPr>
      </p:pic>
    </p:spTree>
    <p:extLst>
      <p:ext uri="{BB962C8B-B14F-4D97-AF65-F5344CB8AC3E}">
        <p14:creationId xmlns:p14="http://schemas.microsoft.com/office/powerpoint/2010/main" val="1017751999"/>
      </p:ext>
    </p:extLst>
  </p:cSld>
  <p:clrMapOvr>
    <a:masterClrMapping/>
  </p:clrMapOvr>
  <p:transition spd="med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Собираем матрешек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296536"/>
            <a:ext cx="1835696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05064"/>
            <a:ext cx="183569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844824"/>
            <a:ext cx="3960440" cy="4608512"/>
          </a:xfrm>
        </p:spPr>
      </p:pic>
    </p:spTree>
    <p:extLst>
      <p:ext uri="{BB962C8B-B14F-4D97-AF65-F5344CB8AC3E}">
        <p14:creationId xmlns:p14="http://schemas.microsoft.com/office/powerpoint/2010/main" val="3585399594"/>
      </p:ext>
    </p:extLst>
  </p:cSld>
  <p:clrMapOvr>
    <a:masterClrMapping/>
  </p:clrMapOvr>
  <p:transition spd="med"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Беседы по теме «Матрешка»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54" y="1600200"/>
            <a:ext cx="338549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54" y="1600200"/>
            <a:ext cx="3385492" cy="4525963"/>
          </a:xfrm>
        </p:spPr>
      </p:pic>
    </p:spTree>
    <p:extLst>
      <p:ext uri="{BB962C8B-B14F-4D97-AF65-F5344CB8AC3E}">
        <p14:creationId xmlns:p14="http://schemas.microsoft.com/office/powerpoint/2010/main" val="3071529202"/>
      </p:ext>
    </p:extLst>
  </p:cSld>
  <p:clrMapOvr>
    <a:masterClrMapping/>
  </p:clrMapOvr>
  <p:transition spd="med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6686568" cy="6215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«У кукол – душа людей. Это только кажется , что куклой движет рука. На самом деле , куклой движут разум и сердце»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175336.230x2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2071678"/>
            <a:ext cx="4357718" cy="4357718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Роспись деревянных матрешек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296536"/>
            <a:ext cx="1835696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05064"/>
            <a:ext cx="183569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00200"/>
            <a:ext cx="4392488" cy="4925144"/>
          </a:xfrm>
        </p:spPr>
      </p:pic>
    </p:spTree>
    <p:extLst>
      <p:ext uri="{BB962C8B-B14F-4D97-AF65-F5344CB8AC3E}">
        <p14:creationId xmlns:p14="http://schemas.microsoft.com/office/powerpoint/2010/main" val="3217896396"/>
      </p:ext>
    </p:extLst>
  </p:cSld>
  <p:clrMapOvr>
    <a:masterClrMapping/>
  </p:clrMapOvr>
  <p:transition spd="med"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Работы детей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54" y="1600200"/>
            <a:ext cx="3385492" cy="4525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54" y="1600200"/>
            <a:ext cx="3385492" cy="4525963"/>
          </a:xfrm>
        </p:spPr>
      </p:pic>
    </p:spTree>
    <p:extLst>
      <p:ext uri="{BB962C8B-B14F-4D97-AF65-F5344CB8AC3E}">
        <p14:creationId xmlns:p14="http://schemas.microsoft.com/office/powerpoint/2010/main" val="354321718"/>
      </p:ext>
    </p:extLst>
  </p:cSld>
  <p:clrMapOvr>
    <a:masterClrMapping/>
  </p:clrMapOvr>
  <p:transition spd="med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Игры с матрешками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54" y="1600200"/>
            <a:ext cx="3385492" cy="4525963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54" y="1600200"/>
            <a:ext cx="3385492" cy="4525963"/>
          </a:xfrm>
        </p:spPr>
      </p:pic>
    </p:spTree>
    <p:extLst>
      <p:ext uri="{BB962C8B-B14F-4D97-AF65-F5344CB8AC3E}">
        <p14:creationId xmlns:p14="http://schemas.microsoft.com/office/powerpoint/2010/main" val="2000065544"/>
      </p:ext>
    </p:extLst>
  </p:cSld>
  <p:clrMapOvr>
    <a:masterClrMapping/>
  </p:clrMapOvr>
  <p:transition spd="med"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14282" y="332656"/>
            <a:ext cx="7043758" cy="612068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Итоги проекта:</a:t>
            </a: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Дети имеют представления о народных игрушках, обычаях, традициях и культуре родного края и культуре других народов. 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2. У детей повысился интерес к народному искусству, его истокам и истории.   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3. Сформирована более тесная взаимосвязь семьи и детского сада.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4. У детей сформировался навык сотрудничества со сверстниками и взрослыми в творческой деятельности.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5. Дети владеют новыми формами художественной деятельности. 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6. Дети знают и используют в речи  новые слова и выражения.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865"/>
              </a:spcBef>
              <a:spcAft>
                <a:spcPts val="0"/>
              </a:spcAft>
            </a:pPr>
            <a:endParaRPr lang="ru-RU" sz="80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</a:pPr>
            <a:endParaRPr lang="ru-RU" sz="8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 smtClean="0"/>
          </a:p>
          <a:p>
            <a:r>
              <a:rPr lang="ru-RU" sz="2900" dirty="0" smtClean="0"/>
              <a:t> </a:t>
            </a:r>
          </a:p>
          <a:p>
            <a:endParaRPr lang="ru-RU" dirty="0"/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354842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14290"/>
            <a:ext cx="6758006" cy="591187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Спасибо за внимание   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142984"/>
            <a:ext cx="4071966" cy="535785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511" y="500042"/>
            <a:ext cx="7278563" cy="600079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Информационно-творческий проект «Народная игрушка» </a:t>
            </a:r>
            <a:r>
              <a:rPr lang="ru-RU" sz="3200" b="1" dirty="0" smtClean="0">
                <a:solidFill>
                  <a:srgbClr val="C00000"/>
                </a:solidFill>
              </a:rPr>
              <a:t>(</a:t>
            </a:r>
            <a:r>
              <a:rPr lang="ru-RU" sz="3200" b="1" dirty="0" err="1" smtClean="0">
                <a:solidFill>
                  <a:srgbClr val="C00000"/>
                </a:solidFill>
              </a:rPr>
              <a:t>групповой,долгосрочный</a:t>
            </a:r>
            <a:r>
              <a:rPr lang="ru-RU" sz="3200" b="1" dirty="0" smtClean="0">
                <a:solidFill>
                  <a:srgbClr val="C00000"/>
                </a:solidFill>
              </a:rPr>
              <a:t>). </a:t>
            </a:r>
            <a:endParaRPr lang="ru-RU" sz="3200" dirty="0" smtClean="0">
              <a:solidFill>
                <a:srgbClr val="C00000"/>
              </a:solidFill>
            </a:endParaRPr>
          </a:p>
          <a:p>
            <a:endParaRPr lang="ru-RU" sz="3200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Цель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проекта </a:t>
            </a: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знакомство с народным творчеством на примере народной игрушки и приобщение детей к традициям русской культуры</a:t>
            </a:r>
            <a:r>
              <a:rPr lang="ru-RU" sz="3200" u="sng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sz="3200" dirty="0"/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548680"/>
            <a:ext cx="7056784" cy="5952154"/>
          </a:xfrm>
        </p:spPr>
        <p:txBody>
          <a:bodyPr>
            <a:normAutofit fontScale="25000" lnSpcReduction="20000"/>
          </a:bodyPr>
          <a:lstStyle/>
          <a:p>
            <a:r>
              <a:rPr lang="ru-RU" sz="1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Задачи: </a:t>
            </a:r>
            <a:endParaRPr lang="ru-RU" sz="1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1200" dirty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   </a:t>
            </a:r>
            <a:r>
              <a:rPr lang="ru-RU" sz="8000" dirty="0" smtClean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1</a:t>
            </a:r>
            <a:r>
              <a:rPr lang="ru-RU" sz="8000" dirty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. Познакомить детей  с различными народными игрушками. </a:t>
            </a:r>
            <a:endParaRPr lang="ru-RU" sz="6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     2. Развивать мелкую моторику, творческое мышление, воображение, фантазию ребёнка.</a:t>
            </a:r>
            <a:endParaRPr lang="ru-RU" sz="6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     3. Формировать позитивное, уважительное отношение к родному краю, к труду, его истории, к культуре других народов.</a:t>
            </a:r>
            <a:endParaRPr lang="ru-RU" sz="6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/>
                <a:ea typeface="+mj-ea"/>
                <a:cs typeface="Times New Roman"/>
              </a:rPr>
              <a:t>     4. Воспитывать любовь и уважение к семейным ценностям, русским традициям, народному искусству.</a:t>
            </a:r>
            <a:r>
              <a:rPr lang="ru-RU" sz="8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6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5. Ознакомить с разнообразием русских народных  игрушек.</a:t>
            </a:r>
            <a:endParaRPr lang="ru-RU" sz="6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8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6. Обогащать и расширять словарный запас детей.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0" indent="-1143000">
              <a:lnSpc>
                <a:spcPct val="170000"/>
              </a:lnSpc>
              <a:buFont typeface="+mj-lt"/>
              <a:buAutoNum type="arabicPeriod"/>
            </a:pP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7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571604" y="285728"/>
            <a:ext cx="4429156" cy="6215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«Музей в чемодане»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20190917_1014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70715" y="1599351"/>
            <a:ext cx="5159496" cy="4786346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14290"/>
            <a:ext cx="6758006" cy="591187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   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214290"/>
            <a:ext cx="5000660" cy="6286544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14290"/>
            <a:ext cx="6758006" cy="591187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   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214290"/>
            <a:ext cx="5072098" cy="6286544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3008313" cy="116205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14282" y="214290"/>
            <a:ext cx="7072362" cy="5643602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Admin\Рабочий стол\в.мальми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514350"/>
            <a:ext cx="2714625" cy="168592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в.мальм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43725" y="3151262"/>
            <a:ext cx="2714625" cy="1685925"/>
          </a:xfrm>
          <a:prstGeom prst="rect">
            <a:avLst/>
          </a:prstGeom>
          <a:noFill/>
        </p:spPr>
      </p:pic>
      <p:pic>
        <p:nvPicPr>
          <p:cNvPr id="6" name="Рисунок 5" descr="IMG_20191003_2125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60648"/>
            <a:ext cx="3714776" cy="6168748"/>
          </a:xfrm>
          <a:prstGeom prst="rect">
            <a:avLst/>
          </a:prstGeom>
        </p:spPr>
      </p:pic>
      <p:pic>
        <p:nvPicPr>
          <p:cNvPr id="8" name="Рисунок 7" descr="IMG_20191003_2124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1357298"/>
            <a:ext cx="3500462" cy="5214974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«Дружелюбие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уважение к людям разных национальностей не передаются по наследству, в каждом поколении их надо воспитывать вновь и вновь,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чем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раньше начинается формирование этих качеств, тем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большую устойчивость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приобретут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                                                 Э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К. Суслова</a:t>
            </a:r>
            <a:r>
              <a:rPr lang="ru-RU" sz="4000" dirty="0">
                <a:solidFill>
                  <a:srgbClr val="002060"/>
                </a:solidFill>
                <a:latin typeface="Calibri Light"/>
              </a:rPr>
              <a:t/>
            </a:r>
            <a:br>
              <a:rPr lang="ru-RU" sz="4000" dirty="0">
                <a:solidFill>
                  <a:srgbClr val="002060"/>
                </a:solidFill>
                <a:latin typeface="Calibri Light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556792"/>
            <a:ext cx="197971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21088"/>
            <a:ext cx="1979712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16832"/>
            <a:ext cx="3672408" cy="4209331"/>
          </a:xfrm>
        </p:spPr>
      </p:pic>
    </p:spTree>
    <p:extLst>
      <p:ext uri="{BB962C8B-B14F-4D97-AF65-F5344CB8AC3E}">
        <p14:creationId xmlns:p14="http://schemas.microsoft.com/office/powerpoint/2010/main" val="78503925"/>
      </p:ext>
    </p:extLst>
  </p:cSld>
  <p:clrMapOvr>
    <a:masterClrMapping/>
  </p:clrMapOvr>
  <p:transition spd="med">
    <p:strips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355</Words>
  <Application>Microsoft Office PowerPoint</Application>
  <PresentationFormat>Экран (4:3)</PresentationFormat>
  <Paragraphs>54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« Народная игрушка» </vt:lpstr>
      <vt:lpstr>                         </vt:lpstr>
      <vt:lpstr>                         </vt:lpstr>
      <vt:lpstr>                         </vt:lpstr>
      <vt:lpstr>                         </vt:lpstr>
      <vt:lpstr>                         </vt:lpstr>
      <vt:lpstr>                         </vt:lpstr>
      <vt:lpstr>                         </vt:lpstr>
      <vt:lpstr>«Дружелюбие, уважение к людям разных национальностей не передаются по наследству, в каждом поколении их надо воспитывать вновь и вновь, и чем раньше начинается формирование этих качеств, тем большую устойчивость они приобретут».                                                  Э. К. Суслова </vt:lpstr>
      <vt:lpstr>«Мини-музей «Куклы  в национальных костюмах» </vt:lpstr>
      <vt:lpstr>Кукла в русском костюме</vt:lpstr>
      <vt:lpstr>Кукла в белорусском костюме</vt:lpstr>
      <vt:lpstr>Кукла в украинском костюме</vt:lpstr>
      <vt:lpstr>Кукла в казахском костюме</vt:lpstr>
      <vt:lpstr>Кукла в узбекском костюме</vt:lpstr>
      <vt:lpstr>«Мини музей Матрешек»</vt:lpstr>
      <vt:lpstr>Методическое обеспечение проекта</vt:lpstr>
      <vt:lpstr>Собираем матрешек</vt:lpstr>
      <vt:lpstr>Беседы по теме «Матрешка»</vt:lpstr>
      <vt:lpstr>Роспись деревянных матрешек</vt:lpstr>
      <vt:lpstr>Работы детей</vt:lpstr>
      <vt:lpstr>Игры с матрешками</vt:lpstr>
      <vt:lpstr>                         </vt:lpstr>
      <vt:lpstr>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Танцы народов Карелии</dc:title>
  <dc:creator>Люда</dc:creator>
  <cp:lastModifiedBy>Benefactress of Cats</cp:lastModifiedBy>
  <cp:revision>80</cp:revision>
  <dcterms:modified xsi:type="dcterms:W3CDTF">2020-10-25T14:10:53Z</dcterms:modified>
</cp:coreProperties>
</file>