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7DB40-7822-49A6-AAFA-E2C095EF7028}" type="datetimeFigureOut">
              <a:rPr lang="ru-RU" smtClean="0"/>
              <a:pPr/>
              <a:t>15.01.2025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A648F-7BE4-4EE8-A67A-0E6EC4421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0;&#1083;&#1086;&#1078;&#1077;&#1085;&#1080;&#1103;/&#1059;&#1089;&#1090;&#1085;&#1099;&#1081;%20&#1089;&#1095;&#1077;&#1090;%20&#1076;&#1083;&#1103;%20&#1082;&#1083;&#1072;&#1089;&#1089;&#1072;.pptx" TargetMode="External"/><Relationship Id="rId7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hyperlink" Target="&#1087;&#1088;&#1080;&#1083;&#1086;&#1078;&#1077;&#1085;&#1080;&#1103;/&#1080;&#1085;&#1076;&#1080;&#1074;%20&#1091;&#1089;&#1090;&#1085;&#1099;&#1081;%20&#1089;&#1095;&#1105;&#1090;.xls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&#1087;&#1088;&#1080;&#1083;&#1086;&#1078;&#1077;&#1085;&#1080;&#1103;/6.ppt" TargetMode="External"/><Relationship Id="rId13" Type="http://schemas.openxmlformats.org/officeDocument/2006/relationships/hyperlink" Target="&#1087;&#1088;&#1080;&#1083;&#1086;&#1078;&#1077;&#1085;&#1080;&#1103;/11.ppt" TargetMode="External"/><Relationship Id="rId3" Type="http://schemas.openxmlformats.org/officeDocument/2006/relationships/image" Target="../media/image6.jpeg"/><Relationship Id="rId7" Type="http://schemas.openxmlformats.org/officeDocument/2006/relationships/hyperlink" Target="&#1087;&#1088;&#1080;&#1083;&#1086;&#1078;&#1077;&#1085;&#1080;&#1103;/5.ppt" TargetMode="External"/><Relationship Id="rId12" Type="http://schemas.openxmlformats.org/officeDocument/2006/relationships/hyperlink" Target="&#1087;&#1088;&#1080;&#1083;&#1086;&#1078;&#1077;&#1085;&#1080;&#1103;/10.pp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87;&#1088;&#1080;&#1083;&#1086;&#1078;&#1077;&#1085;&#1080;&#1103;/4.ppt" TargetMode="External"/><Relationship Id="rId11" Type="http://schemas.openxmlformats.org/officeDocument/2006/relationships/hyperlink" Target="&#1087;&#1088;&#1080;&#1083;&#1086;&#1078;&#1077;&#1085;&#1080;&#1103;/9.ppt" TargetMode="External"/><Relationship Id="rId5" Type="http://schemas.openxmlformats.org/officeDocument/2006/relationships/hyperlink" Target="&#1087;&#1088;&#1080;&#1083;&#1086;&#1078;&#1077;&#1085;&#1080;&#1103;/3.ppt" TargetMode="External"/><Relationship Id="rId15" Type="http://schemas.openxmlformats.org/officeDocument/2006/relationships/image" Target="../media/image5.gif"/><Relationship Id="rId10" Type="http://schemas.openxmlformats.org/officeDocument/2006/relationships/hyperlink" Target="&#1087;&#1088;&#1080;&#1083;&#1086;&#1078;&#1077;&#1085;&#1080;&#1103;/8.ppt" TargetMode="External"/><Relationship Id="rId4" Type="http://schemas.openxmlformats.org/officeDocument/2006/relationships/hyperlink" Target="&#1087;&#1088;&#1080;&#1083;&#1086;&#1078;&#1077;&#1085;&#1080;&#1103;/2.ppt" TargetMode="External"/><Relationship Id="rId9" Type="http://schemas.openxmlformats.org/officeDocument/2006/relationships/hyperlink" Target="&#1087;&#1088;&#1080;&#1083;&#1086;&#1078;&#1077;&#1085;&#1080;&#1103;/7.ppt" TargetMode="External"/><Relationship Id="rId14" Type="http://schemas.openxmlformats.org/officeDocument/2006/relationships/hyperlink" Target="&#1087;&#1088;&#1080;&#1083;&#1086;&#1078;&#1077;&#1085;&#1080;&#1103;/1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2-005-Kultura-vse-vidy-preobrazovatelnoj-dejatelnosti-chelove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1196752"/>
            <a:ext cx="569289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Кировская СОШ</a:t>
            </a:r>
          </a:p>
          <a:p>
            <a:pPr algn="ctr"/>
            <a:r>
              <a:rPr lang="ru-RU" sz="1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Топчихинского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pPr algn="ctr"/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Алтайского края</a:t>
            </a:r>
          </a:p>
          <a:p>
            <a:pPr algn="ctr"/>
            <a:endParaRPr lang="ru-RU" sz="14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ИНТЕГРИРОВАННЫЙ УРОК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8 КЛАССЕ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МАТЕМАТИКА + ИСТОРИЯ</a:t>
            </a:r>
          </a:p>
          <a:p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Квадратные уравнения   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Денежные реформы России</a:t>
            </a:r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</a:t>
            </a: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 Автор работы: </a:t>
            </a:r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 учитель математики высшей категории</a:t>
            </a: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Брыкина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Ольга Александровна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5122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289"/>
            <a:ext cx="9144000" cy="68622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620688"/>
            <a:ext cx="6254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счёт – разминка для ума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428868"/>
            <a:ext cx="3990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3" action="ppaction://hlinkpres?slideindex=1&amp;slidetitle="/>
              </a:rPr>
              <a:t>Устный счёт для класса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857628"/>
            <a:ext cx="6841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 action="ppaction://hlinkfile"/>
              </a:rPr>
              <a:t>Устный счёт для индивидуальной работы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603880-df1bcfa640bbeacf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1500174"/>
            <a:ext cx="1928811" cy="1508759"/>
          </a:xfrm>
          <a:prstGeom prst="rect">
            <a:avLst/>
          </a:prstGeom>
        </p:spPr>
      </p:pic>
      <p:pic>
        <p:nvPicPr>
          <p:cNvPr id="1026" name="Picture 2" descr="E:\эор учителя\шаблоны\73653818_l217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571744"/>
            <a:ext cx="2143140" cy="2143140"/>
          </a:xfrm>
          <a:prstGeom prst="rect">
            <a:avLst/>
          </a:prstGeom>
          <a:noFill/>
        </p:spPr>
      </p:pic>
      <p:pic>
        <p:nvPicPr>
          <p:cNvPr id="10" name="Рисунок 9" descr="8d9bd288648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32" y="5929330"/>
            <a:ext cx="4924425" cy="142876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5122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22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980" y="620688"/>
            <a:ext cx="7815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о денежных реформах нашей страны</a:t>
            </a:r>
          </a:p>
        </p:txBody>
      </p:sp>
      <p:pic>
        <p:nvPicPr>
          <p:cNvPr id="6" name="Рисунок 5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268760"/>
            <a:ext cx="2058659" cy="1544960"/>
          </a:xfrm>
          <a:prstGeom prst="rect">
            <a:avLst/>
          </a:prstGeom>
        </p:spPr>
      </p:pic>
      <p:pic>
        <p:nvPicPr>
          <p:cNvPr id="7" name="Рисунок 6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268760"/>
            <a:ext cx="2058659" cy="1544960"/>
          </a:xfrm>
          <a:prstGeom prst="rect">
            <a:avLst/>
          </a:prstGeom>
        </p:spPr>
      </p:pic>
      <p:pic>
        <p:nvPicPr>
          <p:cNvPr id="8" name="Рисунок 7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268760"/>
            <a:ext cx="2058659" cy="1544960"/>
          </a:xfrm>
          <a:prstGeom prst="rect">
            <a:avLst/>
          </a:prstGeom>
        </p:spPr>
      </p:pic>
      <p:pic>
        <p:nvPicPr>
          <p:cNvPr id="9" name="Рисунок 8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780928"/>
            <a:ext cx="2058659" cy="1544960"/>
          </a:xfrm>
          <a:prstGeom prst="rect">
            <a:avLst/>
          </a:prstGeom>
        </p:spPr>
      </p:pic>
      <p:pic>
        <p:nvPicPr>
          <p:cNvPr id="10" name="Рисунок 9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780928"/>
            <a:ext cx="2058659" cy="1544960"/>
          </a:xfrm>
          <a:prstGeom prst="rect">
            <a:avLst/>
          </a:prstGeom>
        </p:spPr>
      </p:pic>
      <p:pic>
        <p:nvPicPr>
          <p:cNvPr id="11" name="Рисунок 10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80928"/>
            <a:ext cx="2058659" cy="1544960"/>
          </a:xfrm>
          <a:prstGeom prst="rect">
            <a:avLst/>
          </a:prstGeom>
        </p:spPr>
      </p:pic>
      <p:pic>
        <p:nvPicPr>
          <p:cNvPr id="12" name="Рисунок 11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293096"/>
            <a:ext cx="2058659" cy="1544960"/>
          </a:xfrm>
          <a:prstGeom prst="rect">
            <a:avLst/>
          </a:prstGeom>
        </p:spPr>
      </p:pic>
      <p:pic>
        <p:nvPicPr>
          <p:cNvPr id="13" name="Рисунок 12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4293096"/>
            <a:ext cx="2058659" cy="1544960"/>
          </a:xfrm>
          <a:prstGeom prst="rect">
            <a:avLst/>
          </a:prstGeom>
        </p:spPr>
      </p:pic>
      <p:pic>
        <p:nvPicPr>
          <p:cNvPr id="14" name="Рисунок 13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293096"/>
            <a:ext cx="2058659" cy="1544960"/>
          </a:xfrm>
          <a:prstGeom prst="rect">
            <a:avLst/>
          </a:prstGeom>
        </p:spPr>
      </p:pic>
      <p:pic>
        <p:nvPicPr>
          <p:cNvPr id="15" name="Рисунок 14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268760"/>
            <a:ext cx="2058659" cy="1544960"/>
          </a:xfrm>
          <a:prstGeom prst="rect">
            <a:avLst/>
          </a:prstGeom>
        </p:spPr>
      </p:pic>
      <p:pic>
        <p:nvPicPr>
          <p:cNvPr id="16" name="Рисунок 15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780928"/>
            <a:ext cx="2058659" cy="1544960"/>
          </a:xfrm>
          <a:prstGeom prst="rect">
            <a:avLst/>
          </a:prstGeom>
        </p:spPr>
      </p:pic>
      <p:pic>
        <p:nvPicPr>
          <p:cNvPr id="17" name="Рисунок 16" descr="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293096"/>
            <a:ext cx="2058659" cy="15449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635896" y="6093296"/>
            <a:ext cx="1740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ВЫБИРАЙ!!!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7824" y="1556792"/>
            <a:ext cx="1141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pres?slideindex=1&amp;slidetitle="/>
              </a:rPr>
              <a:t>Глинской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8024" y="1484784"/>
            <a:ext cx="1661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Царя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Алексея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Михайловича</a:t>
            </a: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948264" y="1556792"/>
            <a:ext cx="1099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Петра </a:t>
            </a:r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I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068960"/>
            <a:ext cx="1189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pres?slideindex=1&amp;slidetitle="/>
              </a:rPr>
              <a:t>Канкрина</a:t>
            </a:r>
            <a:endParaRPr lang="en-US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7824" y="3068960"/>
            <a:ext cx="1072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8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8" action="ppaction://hlinkpres?slideindex=1&amp;slidetitle="/>
              </a:rPr>
              <a:t>Витте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8024" y="3068960"/>
            <a:ext cx="1594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9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9" action="ppaction://hlinkpres?slideindex=1&amp;slidetitle="/>
              </a:rPr>
              <a:t>Сокольникова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224" y="3068960"/>
            <a:ext cx="2061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0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0" action="ppaction://hlinkpres?slideindex=1&amp;slidetitle="/>
              </a:rPr>
              <a:t>Конфискационная</a:t>
            </a:r>
            <a:endParaRPr lang="ru-RU" sz="12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600" y="4581128"/>
            <a:ext cx="1072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1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1" action="ppaction://hlinkpres?slideindex=1&amp;slidetitle="/>
              </a:rPr>
              <a:t>Зверева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87824" y="4581128"/>
            <a:ext cx="1072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2" action="ppaction://hlinkpres?slideindex=1&amp;slidetitle="/>
              </a:rPr>
              <a:t>Реформа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2" action="ppaction://hlinkpres?slideindex=1&amp;slidetitle="/>
              </a:rPr>
              <a:t>Павлова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6016" y="4509120"/>
            <a:ext cx="1736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3" action="ppaction://hlinkpres?slideindex=1&amp;slidetitle="/>
              </a:rPr>
              <a:t>Национальная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3" action="ppaction://hlinkpres?slideindex=1&amp;slidetitle="/>
              </a:rPr>
              <a:t>денежная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3" action="ppaction://hlinkpres?slideindex=1&amp;slidetitle="/>
              </a:rPr>
              <a:t>система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3" action="ppaction://hlinkpres?slideindex=1&amp;slidetitle="/>
              </a:rPr>
              <a:t>РФ</a:t>
            </a: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4275" y="1484784"/>
            <a:ext cx="13506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4" action="ppaction://hlinkpres?slideindex=1&amp;slidetitle="/>
              </a:rPr>
              <a:t>Причины 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4" action="ppaction://hlinkpres?slideindex=1&amp;slidetitle="/>
              </a:rPr>
              <a:t>и виды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4" action="ppaction://hlinkpres?slideindex=1&amp;slidetitle="/>
              </a:rPr>
              <a:t>денежных 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14" action="ppaction://hlinkpres?slideindex=1&amp;slidetitle="/>
              </a:rPr>
              <a:t>реформ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Рисунок 29" descr="8d9bd2886485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00232" y="5929330"/>
            <a:ext cx="4924425" cy="142875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88</Words>
  <Application>Microsoft Office PowerPoint</Application>
  <PresentationFormat>Экран (4:3)</PresentationFormat>
  <Paragraphs>47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Учетная запись Майкрософт</cp:lastModifiedBy>
  <cp:revision>49</cp:revision>
  <dcterms:created xsi:type="dcterms:W3CDTF">2014-09-07T05:28:54Z</dcterms:created>
  <dcterms:modified xsi:type="dcterms:W3CDTF">2025-01-15T12:20:54Z</dcterms:modified>
</cp:coreProperties>
</file>