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71" r:id="rId5"/>
    <p:sldId id="261" r:id="rId6"/>
    <p:sldId id="270" r:id="rId7"/>
    <p:sldId id="262" r:id="rId8"/>
    <p:sldId id="269" r:id="rId9"/>
    <p:sldId id="268" r:id="rId10"/>
    <p:sldId id="267" r:id="rId11"/>
    <p:sldId id="266" r:id="rId12"/>
    <p:sldId id="265" r:id="rId13"/>
    <p:sldId id="263" r:id="rId14"/>
    <p:sldId id="264" r:id="rId15"/>
    <p:sldId id="26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75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0C180-213E-489F-AAC0-91527810E542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17A29-8380-46DD-B4A2-C45767DEC0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0079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17A29-8380-46DD-B4A2-C45767DEC0E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3959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0373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63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5144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92152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2336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956581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15438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0036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419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6729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1068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219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552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0195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171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691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287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9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84C593E-E24B-42E3-BBD9-3CC8D7611BB5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70DF1CE-30E1-40CB-A92E-7592104B24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41943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Computer\&#1052;&#1086;&#1080;%20&#1076;&#1086;&#1082;&#1091;&#1084;&#1077;&#1085;&#1090;&#1099;\&#1052;&#1086;&#1103;%20&#1084;&#1091;&#1079;&#1099;&#1082;&#1072;\&#1089;&#1080;&#1084;&#1082;&#1072;\Morandi_-_Angels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24000" y="0"/>
            <a:ext cx="9144000" cy="6858000"/>
          </a:xfrm>
        </p:spPr>
        <p:txBody>
          <a:bodyPr>
            <a:noAutofit/>
          </a:bodyPr>
          <a:lstStyle/>
          <a:p>
            <a:pPr algn="l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окументы\2012-13г\бассейн для малышей\330026694634_86577_image00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3988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Morandi_-_Ange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9606866">
            <a:off x="260416" y="1287627"/>
            <a:ext cx="7741081" cy="3977947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sz="66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Arial Black" panose="020B0A04020102020204" pitchFamily="34" charset="0"/>
              </a:rPr>
              <a:t>АКВААЭРОБИКА</a:t>
            </a:r>
            <a:endParaRPr lang="ru-RU" sz="6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9663218">
            <a:off x="720387" y="1962363"/>
            <a:ext cx="11892906" cy="18639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с элементами синхронного</a:t>
            </a:r>
          </a:p>
          <a:p>
            <a:pPr algn="ctr"/>
            <a:r>
              <a:rPr lang="ru-RU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Arial Black" panose="020B0A04020102020204" pitchFamily="34" charset="0"/>
              </a:rPr>
              <a:t> плавания</a:t>
            </a:r>
            <a:endParaRPr lang="ru-RU" sz="5400" b="1" dirty="0">
              <a:ln w="12700">
                <a:solidFill>
                  <a:sysClr val="windowText" lastClr="000000"/>
                </a:solidFill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5427216"/>
      </p:ext>
    </p:extLst>
  </p:cSld>
  <p:clrMapOvr>
    <a:masterClrMapping/>
  </p:clrMapOvr>
  <p:transition spd="slow"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 бассейн\Изображение 26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772"/>
          <a:stretch/>
        </p:blipFill>
        <p:spPr bwMode="auto">
          <a:xfrm>
            <a:off x="1473200" y="546101"/>
            <a:ext cx="9105900" cy="5963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фото2013 бассейн\100_4135.jpg"/>
          <p:cNvPicPr>
            <a:picLocks noChangeAspect="1" noChangeArrowheads="1"/>
          </p:cNvPicPr>
          <p:nvPr/>
        </p:nvPicPr>
        <p:blipFill>
          <a:blip r:embed="rId2" cstate="print"/>
          <a:srcRect l="31490" t="24154" r="17386" b="11198"/>
          <a:stretch>
            <a:fillRect/>
          </a:stretch>
        </p:blipFill>
        <p:spPr bwMode="auto">
          <a:xfrm>
            <a:off x="1473200" y="546100"/>
            <a:ext cx="9105900" cy="5903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фото2013 бассейн\100_4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6200" y="546099"/>
            <a:ext cx="9359900" cy="590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фото2013 бассейн\100_4188.jpg"/>
          <p:cNvPicPr>
            <a:picLocks noChangeAspect="1" noChangeArrowheads="1"/>
          </p:cNvPicPr>
          <p:nvPr/>
        </p:nvPicPr>
        <p:blipFill>
          <a:blip r:embed="rId2" cstate="print"/>
          <a:srcRect l="11783" t="20202" r="12467" b="16946"/>
          <a:stretch>
            <a:fillRect/>
          </a:stretch>
        </p:blipFill>
        <p:spPr bwMode="auto">
          <a:xfrm>
            <a:off x="1473200" y="607741"/>
            <a:ext cx="9105900" cy="584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фото2013 бассейн\100_4146.jpg"/>
          <p:cNvPicPr>
            <a:picLocks noChangeAspect="1" noChangeArrowheads="1"/>
          </p:cNvPicPr>
          <p:nvPr/>
        </p:nvPicPr>
        <p:blipFill>
          <a:blip r:embed="rId2" cstate="print"/>
          <a:srcRect l="22675" t="21803" r="14742" b="22952"/>
          <a:stretch>
            <a:fillRect/>
          </a:stretch>
        </p:blipFill>
        <p:spPr bwMode="auto">
          <a:xfrm>
            <a:off x="1993705" y="433556"/>
            <a:ext cx="9105900" cy="6027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D:\фото2013 бассейн\100_4165.jpg"/>
          <p:cNvPicPr>
            <a:picLocks noChangeAspect="1" noChangeArrowheads="1"/>
          </p:cNvPicPr>
          <p:nvPr/>
        </p:nvPicPr>
        <p:blipFill>
          <a:blip r:embed="rId3" cstate="print"/>
          <a:srcRect b="10446"/>
          <a:stretch>
            <a:fillRect/>
          </a:stretch>
        </p:blipFill>
        <p:spPr bwMode="auto">
          <a:xfrm>
            <a:off x="7665545" y="3490686"/>
            <a:ext cx="4181719" cy="33399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050450" y="1258416"/>
            <a:ext cx="37727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/>
            <a:r>
              <a:rPr lang="ru-RU" sz="2400" b="1" dirty="0" smtClean="0"/>
              <a:t>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Аквааэробика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чувство радости </a:t>
            </a:r>
            <a:r>
              <a:rPr lang="ru-RU" sz="3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удовольствия от движения в воде.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 descr="D:\фото2013 бассейн\100_4162.jpg"/>
          <p:cNvPicPr>
            <a:picLocks noChangeAspect="1" noChangeArrowheads="1"/>
          </p:cNvPicPr>
          <p:nvPr/>
        </p:nvPicPr>
        <p:blipFill>
          <a:blip r:embed="rId4" cstate="print"/>
          <a:srcRect t="23134" r="16413"/>
          <a:stretch>
            <a:fillRect/>
          </a:stretch>
        </p:blipFill>
        <p:spPr bwMode="auto">
          <a:xfrm>
            <a:off x="234026" y="218480"/>
            <a:ext cx="3816424" cy="2631827"/>
          </a:xfrm>
          <a:prstGeom prst="ellipse">
            <a:avLst/>
          </a:prstGeom>
          <a:ln w="28575" cap="rnd">
            <a:solidFill>
              <a:srgbClr val="00B0F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" descr="D:\фото2013 бассейн\100_4172.jpg"/>
          <p:cNvPicPr>
            <a:picLocks noChangeAspect="1" noChangeArrowheads="1"/>
          </p:cNvPicPr>
          <p:nvPr/>
        </p:nvPicPr>
        <p:blipFill rotWithShape="1">
          <a:blip r:embed="rId5" cstate="print"/>
          <a:srcRect r="12858"/>
          <a:stretch/>
        </p:blipFill>
        <p:spPr bwMode="auto">
          <a:xfrm rot="325857">
            <a:off x="341243" y="3318001"/>
            <a:ext cx="3929316" cy="33813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5" descr="D:\фото2013 бассейн\100_4190.jpg"/>
          <p:cNvPicPr>
            <a:picLocks noChangeAspect="1" noChangeArrowheads="1"/>
          </p:cNvPicPr>
          <p:nvPr/>
        </p:nvPicPr>
        <p:blipFill>
          <a:blip r:embed="rId6" cstate="print"/>
          <a:srcRect t="7782"/>
          <a:stretch>
            <a:fillRect/>
          </a:stretch>
        </p:blipFill>
        <p:spPr bwMode="auto">
          <a:xfrm>
            <a:off x="7598792" y="218480"/>
            <a:ext cx="4248472" cy="2808312"/>
          </a:xfrm>
          <a:prstGeom prst="ellipse">
            <a:avLst/>
          </a:prstGeom>
          <a:ln w="190500" cap="rnd">
            <a:noFill/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7756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61760" y="0"/>
            <a:ext cx="553212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Аквааэробика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формирует у детей координацию движений, способствует быстрому и рациональному овладению двигательных навыков, а также содействует развитию интереса детей к занятиям плаванием, способствует гармоничному развитию, успокаивающе действуют на нервных детей, а слишком активным дает возможность выплеснуть излишки энергии. Кроме того выполняя упражнения </a:t>
            </a:r>
            <a:r>
              <a:rPr lang="ru-RU" sz="2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аквааэробики</a:t>
            </a:r>
            <a:r>
              <a:rPr lang="ru-RU" sz="2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ребенок нагружает такие группы мышц, которые почти не включены в работу при нашей повседневной жизни или очень сложно прорабатываются в иных условиях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 descr="D:\фото2013 бассейн\100_4114.jpg"/>
          <p:cNvPicPr>
            <a:picLocks noChangeAspect="1" noChangeArrowheads="1"/>
          </p:cNvPicPr>
          <p:nvPr/>
        </p:nvPicPr>
        <p:blipFill>
          <a:blip r:embed="rId2" cstate="print"/>
          <a:srcRect l="6383" t="27074" r="4255"/>
          <a:stretch>
            <a:fillRect/>
          </a:stretch>
        </p:blipFill>
        <p:spPr bwMode="auto">
          <a:xfrm>
            <a:off x="203200" y="685800"/>
            <a:ext cx="5765800" cy="4660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6079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620" y="396239"/>
            <a:ext cx="61264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/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   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расширить функциональные возможности всех систем организма, повышение его адаптивных свойств за счёт направленного развития основных физических качеств.</a:t>
            </a:r>
          </a:p>
          <a:p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                                                                                     </a:t>
            </a:r>
            <a:b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дать представление об оздоровительной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аквааэробике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расширить двигательный опыт посредством усложнения ранее освоенных упражнений и овладение новыми движениями с повышенной координационной сложностью;</a:t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сформировать навыки  и умения в выполнении 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аквааэробики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для с профилактики нарушения осанки;</a:t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создать условия для развития морально-волевых, эстетических качеств;</a:t>
            </a:r>
            <a:b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музыкально-двигательные  навыки и умения. </a:t>
            </a:r>
            <a:endParaRPr lang="ru-RU" sz="20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 descr="D:\фото2013 бассейн\100_41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240" y="256539"/>
            <a:ext cx="6300457" cy="5814061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91535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4211" y="685799"/>
            <a:ext cx="10884333" cy="852056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b="1" cap="none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программы осуществляется через кружковую работу 1 раз в неделю, начиная со старшей группы.</a:t>
            </a:r>
            <a:r>
              <a:rPr lang="ru-RU" sz="2800" cap="none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cap="none" dirty="0" smtClean="0">
                <a:ln>
                  <a:noFill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4211" y="1413165"/>
            <a:ext cx="10912043" cy="4378036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Обучение проходит в три этапа.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 первом этапе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применяются упражнения низкой интенсивности и координационной сложности. Дошкольники знакомятся со свойствами водной среды, основными средствами занятий.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 втором этапе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используются упражнения средней интенсивности, повышается координационная сложность движений. Воспитанники закрепляют полученные знания. Увеличивается количество плавательных упражнений.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На третьем этапе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увеличивается двигательная активность. Применяются в основном упражнения высокой интенсивности. Увеличивается время плавательных упражнений и проплываемая дистанция.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2303193" y="419492"/>
            <a:ext cx="9232900" cy="59832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88819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838960" y="447628"/>
            <a:ext cx="9105900" cy="59634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фото2013 бассейн\100_4165.jpg"/>
          <p:cNvPicPr>
            <a:picLocks noChangeAspect="1" noChangeArrowheads="1"/>
          </p:cNvPicPr>
          <p:nvPr/>
        </p:nvPicPr>
        <p:blipFill>
          <a:blip r:embed="rId2" cstate="print"/>
          <a:srcRect b="10446"/>
          <a:stretch>
            <a:fillRect/>
          </a:stretch>
        </p:blipFill>
        <p:spPr bwMode="auto">
          <a:xfrm>
            <a:off x="1473200" y="563184"/>
            <a:ext cx="9105900" cy="5927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 descr="C:\Users\User\Desktop\фото бассейн\Изображение 402.jpg"/>
          <p:cNvPicPr>
            <a:picLocks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473200" y="546101"/>
            <a:ext cx="9105900" cy="59634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 descr="C:\Users\User\Desktop\фото бассейн\Изображение 408.jpg"/>
          <p:cNvPicPr>
            <a:picLocks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473200" y="546101"/>
            <a:ext cx="9105900" cy="5963454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118</Words>
  <Application>Microsoft Office PowerPoint</Application>
  <PresentationFormat>Произвольный</PresentationFormat>
  <Paragraphs>17</Paragraphs>
  <Slides>15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Сектор</vt:lpstr>
      <vt:lpstr>Слайд 1</vt:lpstr>
      <vt:lpstr>Слайд 2</vt:lpstr>
      <vt:lpstr>Слайд 3</vt:lpstr>
      <vt:lpstr>Реализация программы осуществляется через кружковую работу 1 раз в неделю, начиная со старшей группы.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evgenii</dc:creator>
  <cp:lastModifiedBy>Ноут</cp:lastModifiedBy>
  <cp:revision>21</cp:revision>
  <dcterms:created xsi:type="dcterms:W3CDTF">2018-11-21T06:58:15Z</dcterms:created>
  <dcterms:modified xsi:type="dcterms:W3CDTF">2021-04-05T11:20:00Z</dcterms:modified>
</cp:coreProperties>
</file>