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57" r:id="rId5"/>
    <p:sldId id="269" r:id="rId6"/>
    <p:sldId id="270" r:id="rId7"/>
    <p:sldId id="271" r:id="rId8"/>
    <p:sldId id="261" r:id="rId9"/>
    <p:sldId id="273" r:id="rId10"/>
    <p:sldId id="260" r:id="rId11"/>
    <p:sldId id="262" r:id="rId12"/>
    <p:sldId id="263" r:id="rId13"/>
    <p:sldId id="265" r:id="rId14"/>
    <p:sldId id="272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86380" autoAdjust="0"/>
  </p:normalViewPr>
  <p:slideViewPr>
    <p:cSldViewPr>
      <p:cViewPr varScale="1">
        <p:scale>
          <a:sx n="63" d="100"/>
          <a:sy n="63" d="100"/>
        </p:scale>
        <p:origin x="-13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12/04/22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12/04/22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12/04/22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12/04/22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12/04/22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12/04/22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12/04/22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12/04/22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12/04/22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12/04/22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12/04/22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12/04/22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xgcareers.in/article/26/Top-Soft-Skills-everyone-must-have-for-succes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sc.adm-edu.spb.ru/281/image1/image004.gi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ownloads\VID_20220410_171323_218.mp4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ownloads\YOGA%20for%20EYES%20-%20Yoga%20exercises%20to%20relax%20your%20eyes%20and%20improve%20your%20sight%20_%20VisionDirect%20AU%20(720p)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2195736" y="2636912"/>
            <a:ext cx="4392488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Teenagers and</a:t>
            </a:r>
          </a:p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part - time jobs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0" y="1340768"/>
            <a:ext cx="3059832" cy="100811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Delivering </a:t>
            </a:r>
          </a:p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newspapers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5652120" y="1340768"/>
            <a:ext cx="3491880" cy="136815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Delivering </a:t>
            </a:r>
          </a:p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food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0" y="4293096"/>
            <a:ext cx="3347864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tutor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903640" y="4437112"/>
            <a:ext cx="3240360" cy="100811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Dog walker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059832" y="188640"/>
            <a:ext cx="3168352" cy="1008112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cleaning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771800" y="5589240"/>
            <a:ext cx="3528392" cy="100811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Camp counselor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Advantages and Disadvantages of a part-time job for school students</a:t>
            </a:r>
            <a:br>
              <a:rPr lang="en-US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44824"/>
          <a:ext cx="8229600" cy="4752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4752528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en-US" b="1" i="0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Work Experience:</a:t>
                      </a:r>
                      <a:r>
                        <a:rPr kumimoji="0" lang="en-US" b="0" i="0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en-US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The part time job gives the real life work experience.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en-US" b="0" i="0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Money:</a:t>
                      </a:r>
                      <a:r>
                        <a:rPr kumimoji="0" lang="en-US" b="0" i="0" u="sng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b="0" i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You can cover travel expenses (</a:t>
                      </a:r>
                      <a:r>
                        <a:rPr kumimoji="0" lang="ru-RU" b="0" i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расходы)</a:t>
                      </a:r>
                      <a:r>
                        <a:rPr kumimoji="0" lang="en-US" b="0" i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, pay for a bus or a taxi, buy food after extra classes, pay for some entertainment with classmates.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en-US" b="0" i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b="1" i="0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Money Management: </a:t>
                      </a:r>
                      <a:r>
                        <a:rPr kumimoji="0" lang="en-US" b="1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You</a:t>
                      </a:r>
                      <a:r>
                        <a:rPr kumimoji="0" lang="en-US" b="1" i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 think about</a:t>
                      </a:r>
                      <a:r>
                        <a:rPr kumimoji="0" lang="en-US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 how much you spend and how much you save</a:t>
                      </a:r>
                      <a:r>
                        <a:rPr kumimoji="0" lang="ru-RU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(экономить)</a:t>
                      </a:r>
                      <a:r>
                        <a:rPr kumimoji="0" lang="en-US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en-US" b="1" i="0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Time Management: </a:t>
                      </a:r>
                      <a:r>
                        <a:rPr kumimoji="0" lang="en-US" b="1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kumimoji="0" lang="en-US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ou have to manage your study</a:t>
                      </a:r>
                      <a:r>
                        <a:rPr kumimoji="0" lang="en-US" b="0" i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and</a:t>
                      </a:r>
                      <a:r>
                        <a:rPr kumimoji="0" lang="en-US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work time.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en-US" b="1" i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b="1" i="0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Develop useful skills:</a:t>
                      </a:r>
                      <a:r>
                        <a:rPr kumimoji="0" lang="en-US" b="0" i="0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en-US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You'll develop many </a:t>
                      </a:r>
                      <a:r>
                        <a:rPr kumimoji="0" lang="en-US" b="0" i="0" u="sng" strike="noStrike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hlinkClick r:id="rId2" tooltip="Soft skills for success"/>
                        </a:rPr>
                        <a:t>useful skills</a:t>
                      </a:r>
                      <a:r>
                        <a:rPr kumimoji="0" lang="en-US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 that'll help you in your professional life like team work</a:t>
                      </a:r>
                      <a:r>
                        <a:rPr kumimoji="0" lang="en-US" b="0" i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and</a:t>
                      </a:r>
                      <a:r>
                        <a:rPr kumimoji="0" lang="en-US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organizational skills</a:t>
                      </a:r>
                      <a:r>
                        <a:rPr kumimoji="0" lang="en-US" b="0" i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en-US" b="0" i="0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en-US" b="1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Effect on the study:</a:t>
                      </a:r>
                      <a:r>
                        <a:rPr kumimoji="0" lang="en-US" b="0" i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Y</a:t>
                      </a:r>
                      <a:r>
                        <a:rPr kumimoji="0" lang="en-US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ou'll get less time for study and yourself. You'll not have time to rest, so you feel tired.</a:t>
                      </a:r>
                      <a:endParaRPr kumimoji="0" lang="ru-RU" b="0" i="0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en-US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Wasting</a:t>
                      </a:r>
                      <a:r>
                        <a:rPr kumimoji="0" lang="en-US" b="0" i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 extra money on harmful things, like cigarettes or alcohol.</a:t>
                      </a:r>
                      <a:endParaRPr kumimoji="0" lang="ru-RU" b="0" i="0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en-US" b="0" i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Much money can spoil teens and develop arrogance (</a:t>
                      </a:r>
                      <a:r>
                        <a:rPr kumimoji="0" lang="ru-RU" b="0" i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высокомерие)</a:t>
                      </a:r>
                      <a:r>
                        <a:rPr kumimoji="0" lang="en-US" b="0" i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en-US" b="1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Health:</a:t>
                      </a:r>
                      <a:r>
                        <a:rPr kumimoji="0" lang="en-US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 As you'll have a busy schedule and have less time for yourself, it'll affect your health too.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en-US" b="0" i="0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b="0" i="0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en-US" b="0" i="0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kumimoji="0" lang="ru-RU" b="0" i="0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b="0" i="0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3093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b="1" dirty="0" smtClean="0"/>
              <a:t>Business ideas for teens</a:t>
            </a:r>
          </a:p>
          <a:p>
            <a:r>
              <a:rPr lang="en-US" dirty="0" smtClean="0"/>
              <a:t>Cake </a:t>
            </a:r>
            <a:r>
              <a:rPr lang="en-US" dirty="0" smtClean="0"/>
              <a:t>Decorator</a:t>
            </a:r>
          </a:p>
          <a:p>
            <a:r>
              <a:rPr lang="en-US" dirty="0" smtClean="0"/>
              <a:t>Car Washing Service</a:t>
            </a:r>
          </a:p>
          <a:p>
            <a:r>
              <a:rPr lang="en-US" dirty="0" smtClean="0"/>
              <a:t>House Cleaner</a:t>
            </a:r>
          </a:p>
          <a:p>
            <a:r>
              <a:rPr lang="en-US" dirty="0" smtClean="0"/>
              <a:t>Gift Wrapping Service</a:t>
            </a:r>
          </a:p>
          <a:p>
            <a:r>
              <a:rPr lang="en-US" dirty="0" smtClean="0"/>
              <a:t>Greeting Card Maker</a:t>
            </a:r>
          </a:p>
          <a:p>
            <a:r>
              <a:rPr lang="en-US" dirty="0" smtClean="0"/>
              <a:t>Recycling Service: </a:t>
            </a:r>
            <a:r>
              <a:rPr lang="en-US" sz="2000" dirty="0" smtClean="0"/>
              <a:t>you can start a service where you pick up recyclables and take them to the proper facilities.</a:t>
            </a:r>
          </a:p>
          <a:p>
            <a:r>
              <a:rPr lang="en-US" dirty="0" smtClean="0"/>
              <a:t>Party Entertainer</a:t>
            </a:r>
          </a:p>
          <a:p>
            <a:r>
              <a:rPr lang="en-US" dirty="0" smtClean="0"/>
              <a:t>Event Photographer</a:t>
            </a:r>
          </a:p>
          <a:p>
            <a:r>
              <a:rPr lang="en-US" dirty="0" smtClean="0"/>
              <a:t>Snow Removal</a:t>
            </a:r>
          </a:p>
          <a:p>
            <a:r>
              <a:rPr lang="en-US" dirty="0" smtClean="0"/>
              <a:t>Delivery Service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manage business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an attractive name </a:t>
            </a:r>
          </a:p>
          <a:p>
            <a:r>
              <a:rPr lang="en-US" dirty="0" smtClean="0"/>
              <a:t>It is a product or a service</a:t>
            </a:r>
          </a:p>
          <a:p>
            <a:r>
              <a:rPr lang="en-US" dirty="0" smtClean="0"/>
              <a:t>Who will buy your products or services</a:t>
            </a:r>
          </a:p>
          <a:p>
            <a:r>
              <a:rPr lang="en-US" dirty="0" smtClean="0"/>
              <a:t>Planning expenses (</a:t>
            </a:r>
            <a:r>
              <a:rPr lang="ru-RU" dirty="0" smtClean="0"/>
              <a:t>расходы</a:t>
            </a:r>
            <a:r>
              <a:rPr lang="en-US" dirty="0" smtClean="0"/>
              <a:t>)</a:t>
            </a:r>
          </a:p>
          <a:p>
            <a:r>
              <a:rPr lang="en-US" dirty="0" smtClean="0"/>
              <a:t>Ways to promote</a:t>
            </a:r>
            <a:r>
              <a:rPr lang="ru-RU" dirty="0" smtClean="0"/>
              <a:t> (пути продвижения)</a:t>
            </a:r>
            <a:r>
              <a:rPr lang="en-US" dirty="0" smtClean="0"/>
              <a:t> products or services</a:t>
            </a:r>
          </a:p>
          <a:p>
            <a:r>
              <a:rPr lang="en-US" dirty="0" smtClean="0"/>
              <a:t>Originality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/>
          <a:lstStyle/>
          <a:p>
            <a:r>
              <a:rPr lang="en-US" dirty="0" smtClean="0"/>
              <a:t>Write an e-mail message to your fried abroad. Write about part–time jobs in your country and ask 3 questions about her/his pocket money?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REFLEXION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917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1958516">
                <a:tc>
                  <a:txBody>
                    <a:bodyPr/>
                    <a:lstStyle/>
                    <a:p>
                      <a:r>
                        <a:rPr lang="en-US" sz="40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What</a:t>
                      </a:r>
                      <a:r>
                        <a:rPr lang="en-US" sz="4000" b="1" cap="all" spc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 did you learn at the lesson?</a:t>
                      </a:r>
                      <a:endParaRPr lang="ru-RU" sz="40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</a:tr>
              <a:tr h="1958516">
                <a:tc>
                  <a:txBody>
                    <a:bodyPr/>
                    <a:lstStyle/>
                    <a:p>
                      <a:r>
                        <a:rPr lang="en-US" sz="40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What activity did you like most?</a:t>
                      </a:r>
                      <a:endParaRPr lang="ru-RU" sz="40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What`s the aim </a:t>
            </a:r>
            <a:r>
              <a:rPr lang="ru-RU" dirty="0" smtClean="0"/>
              <a:t>(цель)</a:t>
            </a:r>
            <a:r>
              <a:rPr lang="en-US" dirty="0" smtClean="0"/>
              <a:t> of our lesson?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556792"/>
          <a:ext cx="8219256" cy="4907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9752"/>
                <a:gridCol w="2739752"/>
                <a:gridCol w="2739752"/>
              </a:tblGrid>
              <a:tr h="975599">
                <a:tc>
                  <a:txBody>
                    <a:bodyPr/>
                    <a:lstStyle/>
                    <a:p>
                      <a:pPr algn="ctr"/>
                      <a:endParaRPr lang="en-US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EDUCATIONAL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DEVELOPING</a:t>
                      </a:r>
                      <a:endParaRPr lang="ru-RU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BRINGING UP</a:t>
                      </a:r>
                      <a:endParaRPr lang="ru-RU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</a:tr>
              <a:tr h="3848937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endParaRPr lang="en-US" sz="2800" dirty="0" smtClean="0"/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2800" dirty="0" smtClean="0"/>
                        <a:t>To</a:t>
                      </a:r>
                      <a:r>
                        <a:rPr lang="en-US" sz="2800" baseline="0" dirty="0" smtClean="0"/>
                        <a:t> speak about teens part-time jobs</a:t>
                      </a:r>
                      <a:r>
                        <a:rPr lang="ru-RU" sz="2800" baseline="0" dirty="0" smtClean="0"/>
                        <a:t> </a:t>
                      </a:r>
                      <a:r>
                        <a:rPr lang="en-US" sz="2800" baseline="0" dirty="0" smtClean="0"/>
                        <a:t>and their rights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2800" baseline="0" dirty="0" smtClean="0"/>
                        <a:t>Work with the new words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endParaRPr lang="en-US" sz="2800" baseline="0" dirty="0" smtClean="0"/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endParaRPr lang="en-US" sz="2800" dirty="0" smtClean="0"/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2800" dirty="0" smtClean="0"/>
                        <a:t>To develop students</a:t>
                      </a:r>
                      <a:r>
                        <a:rPr lang="en-US" sz="2800" baseline="0" dirty="0" smtClean="0"/>
                        <a:t> logical thinking, reading, speaking, listening and writing skills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endParaRPr lang="en-US" sz="2800" dirty="0" smtClean="0"/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2800" dirty="0" smtClean="0"/>
                        <a:t> To</a:t>
                      </a:r>
                      <a:r>
                        <a:rPr lang="en-US" sz="2800" baseline="0" dirty="0" smtClean="0"/>
                        <a:t> know about part-time jobs in England and Russia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Правила работы  в группе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solidFill>
            <a:schemeClr val="accent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dirty="0" smtClean="0">
                <a:latin typeface="Comic Sans MS" pitchFamily="66" charset="0"/>
              </a:rPr>
              <a:t>1. Уважай своего товарища.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2. Умей каждого выслушать.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3. Не согласен  – предлагай!</a:t>
            </a:r>
          </a:p>
          <a:p>
            <a:endParaRPr lang="ru-RU" dirty="0">
              <a:latin typeface="Comic Sans MS" pitchFamily="66" charset="0"/>
            </a:endParaRPr>
          </a:p>
        </p:txBody>
      </p:sp>
      <p:pic>
        <p:nvPicPr>
          <p:cNvPr id="9" name="Picture 5" descr="Картинка 169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000504"/>
            <a:ext cx="2462200" cy="222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Картинка 169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092902"/>
            <a:ext cx="2390762" cy="2156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Экзамен\Desktop\12.04.22\Без назван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4143380"/>
            <a:ext cx="2143125" cy="21336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_20220410_171323_218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видеофрагментом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571612"/>
            <a:ext cx="2900354" cy="603263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Кейс №1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14282" y="2285992"/>
            <a:ext cx="3000396" cy="3840170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Какие  отношения   в  данной ситуации  регулируются Семейным кодексом </a:t>
            </a: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2. Используя статьи  Семейного  кодекса, аргументируйте  свою точку зрения.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3428992" y="2285992"/>
            <a:ext cx="2714644" cy="3429024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Какие  отношения    в данной ситуации  регулируются </a:t>
            </a: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Гражданским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кодексом </a:t>
            </a: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2. Используя статьи  Гражданского кодекса, аргументируйте  свою точку зрения.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9" name="Текст 6"/>
          <p:cNvSpPr txBox="1">
            <a:spLocks/>
          </p:cNvSpPr>
          <p:nvPr/>
        </p:nvSpPr>
        <p:spPr bwMode="auto">
          <a:xfrm>
            <a:off x="6215042" y="1571612"/>
            <a:ext cx="2928958" cy="6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1.Работа  с видеофрагментом.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Текст 6"/>
          <p:cNvSpPr txBox="1">
            <a:spLocks/>
          </p:cNvSpPr>
          <p:nvPr/>
        </p:nvSpPr>
        <p:spPr bwMode="auto">
          <a:xfrm>
            <a:off x="6286512" y="1571612"/>
            <a:ext cx="2571768" cy="6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7"/>
          <p:cNvSpPr txBox="1">
            <a:spLocks/>
          </p:cNvSpPr>
          <p:nvPr/>
        </p:nvSpPr>
        <p:spPr bwMode="auto">
          <a:xfrm>
            <a:off x="6215074" y="2214554"/>
            <a:ext cx="2500330" cy="384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l"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Текст 6"/>
          <p:cNvSpPr txBox="1">
            <a:spLocks/>
          </p:cNvSpPr>
          <p:nvPr/>
        </p:nvSpPr>
        <p:spPr bwMode="auto">
          <a:xfrm>
            <a:off x="3643306" y="1571612"/>
            <a:ext cx="2571768" cy="6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одержимое 7"/>
          <p:cNvSpPr txBox="1">
            <a:spLocks/>
          </p:cNvSpPr>
          <p:nvPr/>
        </p:nvSpPr>
        <p:spPr bwMode="auto">
          <a:xfrm>
            <a:off x="6286512" y="2285992"/>
            <a:ext cx="2500330" cy="384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l"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14744" y="1643050"/>
            <a:ext cx="2143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Кейс №2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3"/>
          </p:nvPr>
        </p:nvSpPr>
        <p:spPr>
          <a:xfrm rot="10800000" flipV="1">
            <a:off x="6715140" y="1643050"/>
            <a:ext cx="1757346" cy="396869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Кейс №3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429388" y="2214554"/>
            <a:ext cx="242889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данной ситуации  какие  отношения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регулируются Трудовым кодексом</a:t>
            </a:r>
            <a:r>
              <a:rPr kumimoji="0" lang="tt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Используя статьи  Трудового кодекса,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аргументируйте  свою точку зрения.</a:t>
            </a:r>
            <a:endParaRPr kumimoji="0" lang="tt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571472" y="500042"/>
            <a:ext cx="811532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ТК РФ. Статья 63.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Возраст, с которого допускается заключение трудового договора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Заключение трудового договора допускается с лицами, достигшими возраста шестнадцати лет.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Лица, получившие общее образование и достигшие возраста пятнадцати лет, могут заключать трудовой договор для выполнения легкого труда, не причиняющего вреда их здоровью……..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письменного согласия одного из родителей (попечителя) и органа опеки и попечительства трудовой договор может быть заключен с лицом, получившим общее образование и достигшим возраста четырнадцати лет, для выполнения легкого труда, не причиняющего вреда его здоровью.......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организациях кинематографии, театрах, театральных и концертных организациях, цирках допускается с согласия одного из родителей (опекуна) и разрешения органа опеки и попечительства заключение трудового договора с лицами, не достигшими возраста четырнадцати лет….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8229600" cy="4530725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ТК РФ Статья 92. Сокращенная продолжительность рабочего времени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Сокращенная продолжительность рабочего времени устанавливается: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работников в возрасте до шестнадцати лет - не более 24 часов в неделю;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работников в возрасте от шестнадцати до восемнадцати лет - не более 35 часов в неделю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most popular part-time jobs for British teenagers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Babysitting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Delivering newspapers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Delivering fast food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Lawn care </a:t>
            </a:r>
            <a:r>
              <a:rPr lang="ru-RU" dirty="0" smtClean="0"/>
              <a:t>(уход за газонами) 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Yard worker</a:t>
            </a:r>
            <a:r>
              <a:rPr lang="ru-RU" dirty="0" smtClean="0"/>
              <a:t> 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Dog walker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Working in shops, hotels and coffee shops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Cleaning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OGA for EYES - Yoga exercises to relax your eyes and improve your sight _ VisionDirect AU (720p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 b="1" cap="all" dirty="0" smtClean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959</TotalTime>
  <Words>580</Words>
  <Application>Microsoft Office PowerPoint</Application>
  <PresentationFormat>Экран (4:3)</PresentationFormat>
  <Paragraphs>100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Слайд 1</vt:lpstr>
      <vt:lpstr>What`s the aim (цель) of our lesson?</vt:lpstr>
      <vt:lpstr>Правила работы  в группе  </vt:lpstr>
      <vt:lpstr>Слайд 4</vt:lpstr>
      <vt:lpstr>Работа с видеофрагментом</vt:lpstr>
      <vt:lpstr>Слайд 6</vt:lpstr>
      <vt:lpstr>Слайд 7</vt:lpstr>
      <vt:lpstr>The most popular part-time jobs for British teenagers</vt:lpstr>
      <vt:lpstr>Слайд 9</vt:lpstr>
      <vt:lpstr>Advantages and Disadvantages of a part-time job for school students </vt:lpstr>
      <vt:lpstr>Слайд 11</vt:lpstr>
      <vt:lpstr>How to manage business</vt:lpstr>
      <vt:lpstr>Homework</vt:lpstr>
      <vt:lpstr>REFLEXION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91</cp:revision>
  <dcterms:created xsi:type="dcterms:W3CDTF">2022-04-07T06:54:43Z</dcterms:created>
  <dcterms:modified xsi:type="dcterms:W3CDTF">2022-04-11T21:34:51Z</dcterms:modified>
</cp:coreProperties>
</file>