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9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Конкурс 4 </a:t>
            </a:r>
            <a:r>
              <a:rPr lang="ru-RU" b="1" dirty="0" smtClean="0"/>
              <a:t> </a:t>
            </a:r>
            <a:r>
              <a:rPr lang="ru-RU" b="1" i="1" dirty="0" smtClean="0"/>
              <a:t>«Космические задачи»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643998" cy="5572164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b="1" dirty="0" smtClean="0"/>
              <a:t>     </a:t>
            </a:r>
            <a:r>
              <a:rPr lang="ru-RU" dirty="0" smtClean="0"/>
              <a:t>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Пока будем бродить около Солнца, посещать Луну, Марс, Венеру и другие планеты, обойдемся километрами. Хотя и в этом случае пробеги будут выражаться довольно громоздкими числами: до Луны, скажем, 380 тысяч километров, до Марса — 79 миллионов,  до Плутона — 5 780 миллионов.     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И астрономы мерят вселенную на свой лад. Для начала — астрономической единицей. 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Это расстояние от Земли до Солнца — радиус земной орбиты. 149,5 миллиона километров. 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До Марса – примерно половина единицы. 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До Плутона – около 40. 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До ближайшей звезды — более 250 тысяч! 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Астрономическая единица — верста межпланетная. 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Между звездами — световые годы. 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Световой год — расстояние, которое луч света проходит за год с известной всем скоростью 300 тысяч километров в секунду. Кстати, до той же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Проксимы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Центавра всего 4,3 светового года, а до туманности Андромеды… миллион. 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За каждый правильный ответ команда получает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1 балл.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Дополнительный 1 балл за расшифровку радиограммы.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Конкурс 4  «Космические задачи»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4  «Космические задачи»  </dc:title>
  <cp:lastModifiedBy>Эдик</cp:lastModifiedBy>
  <cp:revision>5</cp:revision>
  <dcterms:modified xsi:type="dcterms:W3CDTF">2013-04-01T14:11:50Z</dcterms:modified>
</cp:coreProperties>
</file>