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63" r:id="rId4"/>
    <p:sldId id="264" r:id="rId5"/>
    <p:sldId id="257" r:id="rId6"/>
    <p:sldId id="258" r:id="rId7"/>
    <p:sldId id="259" r:id="rId8"/>
    <p:sldId id="260" r:id="rId9"/>
    <p:sldId id="261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A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9120"/>
            <a:ext cx="8183880" cy="15259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Витамины и их значение для организма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здоровья и окружающего мира в 3 классе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000" dirty="0" smtClean="0"/>
              <a:t>Автор: Сиротина Е.В., учитель начальных классов ВКК,</a:t>
            </a:r>
          </a:p>
          <a:p>
            <a:pPr algn="ctr">
              <a:buNone/>
            </a:pPr>
            <a:r>
              <a:rPr lang="ru-RU" sz="2000" dirty="0" smtClean="0"/>
              <a:t> МБОУ СОШ №82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348880"/>
            <a:ext cx="3506118" cy="2540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Викторина:</a:t>
            </a:r>
          </a:p>
          <a:p>
            <a:pPr>
              <a:buNone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1.Что такое витамины?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2. Как называется болезнь, которая развивается у людей при недостатке витамина С? Её признаки: ломкость кровеносных сосудов, кровоточивость дёсен, выпадение зубов.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3.Отгадай загадку. Какие  витамины содержатся в этом продукте?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В саду на дереве растёт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Красивый, вкусный, сочный плод.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Я подскажу: на букву Я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Он начинается друзья.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4.О недостатке какого витамина идёт речь? … У взрослых людей недостаточность этого витамина проявляется размягчением костей.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5. Хлеб, сухие дрожжи, горох, грецкие орехи, арахис…Какой витамин содержат эти продукты питания?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933056"/>
            <a:ext cx="8183880" cy="21019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Рецепт витаминного напитка из брусники.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dirty="0" smtClean="0"/>
              <a:t>100 г брусники, 150 г мёда, 1 литр воды.</a:t>
            </a:r>
          </a:p>
          <a:p>
            <a:pPr algn="just">
              <a:buNone/>
            </a:pPr>
            <a:r>
              <a:rPr lang="ru-RU" sz="2400" dirty="0" smtClean="0"/>
              <a:t>Промытые ягоды растолочь, залить</a:t>
            </a:r>
          </a:p>
          <a:p>
            <a:pPr algn="just">
              <a:buNone/>
            </a:pPr>
            <a:r>
              <a:rPr lang="ru-RU" sz="2400" dirty="0" smtClean="0"/>
              <a:t>кипятком, добавить мёд  и настаивать в</a:t>
            </a:r>
          </a:p>
          <a:p>
            <a:pPr algn="just">
              <a:buNone/>
            </a:pPr>
            <a:r>
              <a:rPr lang="ru-RU" sz="2400" dirty="0" smtClean="0"/>
              <a:t>термосе 2 часа.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348880"/>
            <a:ext cx="3765798" cy="2517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Итоги. Рефлексия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Оцените свои знания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Продолжите фразу: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сегодня узнал…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Научился…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Могу рассказать о …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Поднимите кружок: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красный цвет – узнал много нового, интересного, настроение хорошее, зелёный цвет – многое  знал  и раньше, настроение спокойное,  синий – нового не узнал, настроение грустное.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Отметки за урок….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Д\з: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1)Рассказать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родным о пользе витаминов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Приготовить доклад о каком либо витамине.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можно сделать по выбору.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БУДЬТЕ   ЗДОРОВЫ!!!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4437112"/>
            <a:ext cx="8183880" cy="1080120"/>
          </a:xfrm>
        </p:spPr>
        <p:txBody>
          <a:bodyPr/>
          <a:lstStyle/>
          <a:p>
            <a:pPr algn="ctr"/>
            <a:r>
              <a:rPr lang="ru-RU" dirty="0" smtClean="0"/>
              <a:t>Загадка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2920" y="1556792"/>
            <a:ext cx="8183880" cy="3161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Чтоб сильным быть, ловким, здоровым, веселым</a:t>
            </a:r>
          </a:p>
          <a:p>
            <a:pPr>
              <a:buNone/>
            </a:pPr>
            <a:r>
              <a:rPr lang="ru-RU" sz="2400" dirty="0" smtClean="0"/>
              <a:t>Не стоит есть чипсы и пить Кока-Колу.</a:t>
            </a:r>
          </a:p>
          <a:p>
            <a:pPr>
              <a:buNone/>
            </a:pPr>
            <a:r>
              <a:rPr lang="ru-RU" sz="2400" dirty="0" smtClean="0"/>
              <a:t>Съешь яблоко, сливы, лимон, апельсины -</a:t>
            </a:r>
          </a:p>
          <a:p>
            <a:pPr>
              <a:buNone/>
            </a:pPr>
            <a:r>
              <a:rPr lang="ru-RU" sz="2400" dirty="0" smtClean="0"/>
              <a:t>Во фруктах и в ягодах есть …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677768"/>
          </a:xfrm>
        </p:spPr>
        <p:txBody>
          <a:bodyPr/>
          <a:lstStyle/>
          <a:p>
            <a:pPr algn="ctr"/>
            <a:r>
              <a:rPr lang="ru-RU" dirty="0" smtClean="0"/>
              <a:t>Что такое ВИТАМИНЫ?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Из Толкового словаря С.Ожегова, мы узнали о том, что  ВИТАМИН - это органическое вещество, первоисточником которого обычно служат растения, необходимое для нормальной жизнедеятельности организма, а также препарат, содержащий такие вещества. </a:t>
            </a:r>
          </a:p>
          <a:p>
            <a:r>
              <a:rPr lang="ru-RU" dirty="0" smtClean="0"/>
              <a:t>"Витамины (от лат. </a:t>
            </a:r>
            <a:r>
              <a:rPr lang="ru-RU" dirty="0" err="1" smtClean="0"/>
              <a:t>vita</a:t>
            </a:r>
            <a:r>
              <a:rPr lang="ru-RU" dirty="0" smtClean="0"/>
              <a:t> - жизнь) - группа соединений различной химической природы, имеющая огромное значение для обмена веществ и развития организма" - определение, даваемое Большой Советской Энциклопедией.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530352"/>
            <a:ext cx="4608512" cy="59229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dirty="0" smtClean="0"/>
              <a:t>« Точечный массаж»</a:t>
            </a:r>
          </a:p>
          <a:p>
            <a:pPr>
              <a:buNone/>
            </a:pPr>
            <a:r>
              <a:rPr lang="ru-RU" sz="1200" dirty="0" smtClean="0"/>
              <a:t> </a:t>
            </a:r>
          </a:p>
          <a:p>
            <a:pPr>
              <a:buNone/>
            </a:pPr>
            <a:r>
              <a:rPr lang="ru-RU" sz="1200" dirty="0" smtClean="0"/>
              <a:t>1. Первая точка на груди,  Массажируй впереди</a:t>
            </a:r>
          </a:p>
          <a:p>
            <a:pPr>
              <a:buNone/>
            </a:pPr>
            <a:r>
              <a:rPr lang="ru-RU" sz="1200" dirty="0" smtClean="0"/>
              <a:t>1,2,3, 1,2,3 –  Кашель будет позади.</a:t>
            </a:r>
          </a:p>
          <a:p>
            <a:pPr>
              <a:buNone/>
            </a:pPr>
            <a:r>
              <a:rPr lang="ru-RU" sz="1200" dirty="0" smtClean="0"/>
              <a:t> 2. В ямку пальчики поставим,</a:t>
            </a:r>
          </a:p>
          <a:p>
            <a:pPr>
              <a:buNone/>
            </a:pPr>
            <a:r>
              <a:rPr lang="ru-RU" sz="1200" dirty="0" smtClean="0"/>
              <a:t> Массажировать начнем</a:t>
            </a:r>
          </a:p>
          <a:p>
            <a:pPr>
              <a:buNone/>
            </a:pPr>
            <a:r>
              <a:rPr lang="ru-RU" sz="1200" dirty="0" smtClean="0"/>
              <a:t> 1,2,3,  1,2,3 –  Краснуха, ветрянка</a:t>
            </a:r>
          </a:p>
          <a:p>
            <a:pPr>
              <a:buNone/>
            </a:pPr>
            <a:r>
              <a:rPr lang="ru-RU" sz="1200" dirty="0" smtClean="0"/>
              <a:t> К нам не приходи.</a:t>
            </a:r>
          </a:p>
          <a:p>
            <a:pPr>
              <a:buNone/>
            </a:pPr>
            <a:r>
              <a:rPr lang="ru-RU" sz="1200" dirty="0" smtClean="0"/>
              <a:t> 3. Пальчики на шею мы поставим,</a:t>
            </a:r>
          </a:p>
          <a:p>
            <a:pPr>
              <a:buNone/>
            </a:pPr>
            <a:r>
              <a:rPr lang="ru-RU" sz="1200" dirty="0" smtClean="0"/>
              <a:t> И сверху вниз,</a:t>
            </a:r>
          </a:p>
          <a:p>
            <a:pPr>
              <a:buNone/>
            </a:pPr>
            <a:r>
              <a:rPr lang="ru-RU" sz="1200" dirty="0" smtClean="0"/>
              <a:t> И сверху вниз – </a:t>
            </a:r>
          </a:p>
          <a:p>
            <a:pPr>
              <a:buNone/>
            </a:pPr>
            <a:r>
              <a:rPr lang="ru-RU" sz="1200" dirty="0" smtClean="0"/>
              <a:t> Будем качаться</a:t>
            </a:r>
          </a:p>
          <a:p>
            <a:pPr>
              <a:buNone/>
            </a:pPr>
            <a:r>
              <a:rPr lang="ru-RU" sz="1200" dirty="0" smtClean="0"/>
              <a:t> Не нужен нам каприз.</a:t>
            </a:r>
          </a:p>
          <a:p>
            <a:pPr>
              <a:buNone/>
            </a:pPr>
            <a:r>
              <a:rPr lang="ru-RU" sz="1200" dirty="0" smtClean="0"/>
              <a:t> 4. Чтоб головка не болела</a:t>
            </a:r>
          </a:p>
          <a:p>
            <a:pPr>
              <a:buNone/>
            </a:pPr>
            <a:r>
              <a:rPr lang="ru-RU" sz="1200" dirty="0" smtClean="0"/>
              <a:t> Массажируем мы смело</a:t>
            </a:r>
          </a:p>
          <a:p>
            <a:pPr>
              <a:buNone/>
            </a:pPr>
            <a:r>
              <a:rPr lang="ru-RU" sz="1200" dirty="0" smtClean="0"/>
              <a:t>1,2,3,  1,2,3 –  Все болезни позади.</a:t>
            </a:r>
          </a:p>
          <a:p>
            <a:pPr>
              <a:buNone/>
            </a:pPr>
            <a:r>
              <a:rPr lang="ru-RU" sz="1200" dirty="0" smtClean="0"/>
              <a:t> 5. Возле ушка массажируй,</a:t>
            </a:r>
          </a:p>
          <a:p>
            <a:pPr>
              <a:buNone/>
            </a:pPr>
            <a:r>
              <a:rPr lang="ru-RU" sz="1200" dirty="0" smtClean="0"/>
              <a:t> Про болезни позабудь</a:t>
            </a:r>
          </a:p>
          <a:p>
            <a:pPr>
              <a:buNone/>
            </a:pPr>
            <a:r>
              <a:rPr lang="ru-RU" sz="1200" dirty="0" smtClean="0"/>
              <a:t> 1,2,3, 4,5 – будем слышать мы опять.</a:t>
            </a:r>
          </a:p>
          <a:p>
            <a:pPr>
              <a:buNone/>
            </a:pPr>
            <a:r>
              <a:rPr lang="ru-RU" sz="1200" dirty="0" smtClean="0"/>
              <a:t> 6. Волшебные точки</a:t>
            </a:r>
          </a:p>
          <a:p>
            <a:pPr>
              <a:buNone/>
            </a:pPr>
            <a:r>
              <a:rPr lang="ru-RU" sz="1200" dirty="0" smtClean="0"/>
              <a:t> Всем детям известны</a:t>
            </a:r>
          </a:p>
          <a:p>
            <a:pPr>
              <a:buNone/>
            </a:pPr>
            <a:r>
              <a:rPr lang="ru-RU" sz="1200" dirty="0" smtClean="0"/>
              <a:t>Массаж будем делать. </a:t>
            </a:r>
          </a:p>
          <a:p>
            <a:pPr>
              <a:buNone/>
            </a:pPr>
            <a:r>
              <a:rPr lang="ru-RU" sz="1200" dirty="0" smtClean="0"/>
              <a:t>Нам это полезно.</a:t>
            </a:r>
          </a:p>
          <a:p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Витамин 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3161817" cy="209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140968"/>
            <a:ext cx="309634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908720"/>
            <a:ext cx="3024336" cy="201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212976"/>
            <a:ext cx="30243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Витамин В1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36712"/>
            <a:ext cx="2736304" cy="190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4506" y="3068960"/>
            <a:ext cx="291632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885040"/>
            <a:ext cx="2664296" cy="197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068960"/>
            <a:ext cx="2720330" cy="1943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Витамин С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2929285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212976"/>
            <a:ext cx="287647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2034" y="908720"/>
            <a:ext cx="294368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140968"/>
            <a:ext cx="2769096" cy="207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Витамин Е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309778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212976"/>
            <a:ext cx="345638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836712"/>
            <a:ext cx="3257558" cy="195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284984"/>
            <a:ext cx="2944738" cy="195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Витамин Д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8720"/>
            <a:ext cx="279082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908720"/>
            <a:ext cx="2818705" cy="1942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068960"/>
            <a:ext cx="2808312" cy="193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140968"/>
            <a:ext cx="2664296" cy="185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</TotalTime>
  <Words>381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Витамины и их значение для организма человека</vt:lpstr>
      <vt:lpstr>Загадка </vt:lpstr>
      <vt:lpstr>Что такое ВИТАМИНЫ?</vt:lpstr>
      <vt:lpstr>Презентация PowerPoint</vt:lpstr>
      <vt:lpstr>Витамин А</vt:lpstr>
      <vt:lpstr>Витамин В1</vt:lpstr>
      <vt:lpstr>Витамин С</vt:lpstr>
      <vt:lpstr>Витамин Е</vt:lpstr>
      <vt:lpstr>Витамин Д</vt:lpstr>
      <vt:lpstr>Презентация PowerPoint</vt:lpstr>
      <vt:lpstr>Рецепт витаминного напитка из брусники.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 и их значение для организма человека</dc:title>
  <dc:creator>Я</dc:creator>
  <cp:lastModifiedBy>Елена Сиротина</cp:lastModifiedBy>
  <cp:revision>21</cp:revision>
  <dcterms:created xsi:type="dcterms:W3CDTF">2013-04-25T14:56:30Z</dcterms:created>
  <dcterms:modified xsi:type="dcterms:W3CDTF">2020-05-14T14:40:26Z</dcterms:modified>
</cp:coreProperties>
</file>