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4032448"/>
          </a:xfrm>
        </p:spPr>
        <p:txBody>
          <a:bodyPr>
            <a:noAutofit/>
          </a:bodyPr>
          <a:lstStyle/>
          <a:p>
            <a:pPr algn="r"/>
            <a:r>
              <a:rPr lang="en-US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n-US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en-US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“</a:t>
            </a:r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Экологическое воспитание </a:t>
            </a:r>
            <a:b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детском саду</a:t>
            </a:r>
            <a:r>
              <a:rPr 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”</a:t>
            </a: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подготовили:</a:t>
            </a:r>
            <a:b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40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Либер</a:t>
            </a: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А.А., Жукене В.В.</a:t>
            </a: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Проблемы экологии является острой проблемой современного населения Земли. Глобальные изменения климата, загрязнённая вода и воздух: всё это влияет на развитие наших детей. Экологическое воспитание детей дошкольного возраста имеет важное социальное значение для всего общества. Своевременные воспитательные и образовательные основы должны идти «в ногу со временем», а как известно, современные проблемы требуют современных решений.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636912"/>
            <a:ext cx="5437183" cy="3852354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Основы экологической культуры в воспитании подрастающего поколения  формирует у детей правильное отношение к природе, к её охране и созиданию. Основная цель дошкольного образования является воспитание с первых лет жизни гуманной, социально активной, творческой личности, способной понимать и любить окружающий мир, природу и бережно относится к ним.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3861048"/>
            <a:ext cx="6768082" cy="2688032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Интерес детей к экологической теме определяется, прежде всего, через чтение книг, сказок, стихов. 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Сказки на тему экологии учат лояльности к природе, животным, помогают раскрыть сложные явления в природе. 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3501008"/>
            <a:ext cx="4752528" cy="2931265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989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Так же огромное значение в экологическом воспитании детей являются экологические акции.  В эти общественно–значимые мероприятия вовлекаются не только дети и педагоги, но и родители. Семья – важное звено, в котором знания, приобретенные ребенком в детском саду, его начальные знания о природе  совмещаются с практикой повседневной жизни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3573016"/>
            <a:ext cx="4582544" cy="293126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Совместно с родителями необходимо проводить такие природоохранные акции, которые объединяют ребёнка и родителя в их общем совместном деле: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«Посади дерево» 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«Мир цветов» (посадка цветов с родителями на территории детского сада)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«Природная здравница» (выставка  лекарственных трав)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«Птичья столовая» (изготовление кормушек и подкормка птиц в зимнее время)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«Операция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чистюлька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 (уборка группы и своего шкафчика)</a:t>
            </a:r>
            <a:b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«Собери макулатуру» и т. д.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Содержимое 5" descr="acd4969fae89d31934ab9ecdc22358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01409" y="4005064"/>
            <a:ext cx="4191071" cy="2617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ознакомлении с окружающим миром особое место занимают дидактические игры. В игровой форме ребенок учится распознавать предметы, явления. Учиться сравнивать, самостоятельно анализировать , рассуждать, делать выводы, обобщать, при этом тренируя внимание и память детей. Дидактические игры учат детей применять имеющиеся знания в новых условиях, активизируют разнообразные умственные процессы, используя прикладные методы воспитания. Игры дают возможность детям использовать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самим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предметы природы, сравнивая их, отмечать изменения отдельных внешних признаков.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Содержимое 5" descr="acd4969fae89d31934ab9ecdc22358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4359750"/>
            <a:ext cx="3027464" cy="2498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Таким образом, видно, что разработанная нами система экологического образования детей в ДОУ и в повседневной жизни достаточно эффективна. Ну а самое главное в экологическом воспитании – личная убежденность педагога, умение заинтересовать, пробудить у детей, воспитателей и родителей желание любить, беречь и охранять природу.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Содержимое 4" descr="2018-09-25-sharzemno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3042087"/>
            <a:ext cx="6048672" cy="3629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264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“Экологическое воспитание  в детском саду”  подготовили: Либер А.А., Жукене В.В.</vt:lpstr>
      <vt:lpstr>Проблемы экологии является острой проблемой современного населения Земли. Глобальные изменения климата, загрязнённая вода и воздух: всё это влияет на развитие наших детей. Экологическое воспитание детей дошкольного возраста имеет важное социальное значение для всего общества. Своевременные воспитательные и образовательные основы должны идти «в ногу со временем», а как известно, современные проблемы требуют современных решений.</vt:lpstr>
      <vt:lpstr>Основы экологической культуры в воспитании подрастающего поколения  формирует у детей правильное отношение к природе, к её охране и созиданию. Основная цель дошкольного образования является воспитание с первых лет жизни гуманной, социально активной, творческой личности, способной понимать и любить окружающий мир, природу и бережно относится к ним.</vt:lpstr>
      <vt:lpstr>Интерес детей к экологической теме определяется, прежде всего, через чтение книг, сказок, стихов.   Сказки на тему экологии учат лояльности к природе, животным, помогают раскрыть сложные явления в природе. </vt:lpstr>
      <vt:lpstr>Так же огромное значение в экологическом воспитании детей являются экологические акции.  В эти общественно–значимые мероприятия вовлекаются не только дети и педагоги, но и родители. Семья – важное звено, в котором знания, приобретенные ребенком в детском саду, его начальные знания о природе  совмещаются с практикой повседневной жизни</vt:lpstr>
      <vt:lpstr>Совместно с родителями необходимо проводить такие природоохранные акции, которые объединяют ребёнка и родителя в их общем совместном деле: - «Посади дерево»  - «Мир цветов» (посадка цветов с родителями на территории детского сада) - «Природная здравница» (выставка  лекарственных трав) - «Птичья столовая» (изготовление кормушек и подкормка птиц в зимнее время) - «Операция чистюлька» (уборка группы и своего шкафчика) - «Собери макулатуру» и т. д.</vt:lpstr>
      <vt:lpstr>В ознакомлении с окружающим миром особое место занимают дидактические игры. В игровой форме ребенок учится распознавать предметы, явления. Учиться сравнивать, самостоятельно анализировать , рассуждать, делать выводы, обобщать, при этом тренируя внимание и память детей. Дидактические игры учат детей применять имеющиеся знания в новых условиях, активизируют разнообразные умственные процессы, используя прикладные методы воспитания. Игры дают возможность детям использовать самим предметы природы, сравнивая их, отмечать изменения отдельных внешних признаков. </vt:lpstr>
      <vt:lpstr>Таким образом, видно, что разработанная нами система экологического образования детей в ДОУ и в повседневной жизни достаточно эффективна. Ну а самое главное в экологическом воспитании – личная убежденность педагога, умение заинтересовать, пробудить у детей, воспитателей и родителей желание любить, беречь и охранять природу.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"Экологическое воспитание  в  детском саду"</dc:title>
  <dc:creator>User</dc:creator>
  <cp:lastModifiedBy>Старый Оскол</cp:lastModifiedBy>
  <cp:revision>7</cp:revision>
  <dcterms:created xsi:type="dcterms:W3CDTF">2022-03-20T17:13:19Z</dcterms:created>
  <dcterms:modified xsi:type="dcterms:W3CDTF">2022-03-23T11:16:27Z</dcterms:modified>
</cp:coreProperties>
</file>