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70" autoAdjust="0"/>
  </p:normalViewPr>
  <p:slideViewPr>
    <p:cSldViewPr snapToGrid="0">
      <p:cViewPr varScale="1">
        <p:scale>
          <a:sx n="67" d="100"/>
          <a:sy n="67" d="100"/>
        </p:scale>
        <p:origin x="-108" y="-5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DB759-5836-4034-819B-288137DE0191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30780-7526-4F60-881F-29834D3D89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6916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72.ru/text/news/60773211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72.ru/text/newsline/6122638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72.ru/text/news/61175371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72.ru/text/newsline/61265441?full=3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72.ru/text/newsline/61262471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8083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октябре 2010 года 14-летний тюменский школьник Серёжа Бондаренко отдыхал в дачном сообществе «Факел» (9-й километр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Велижанского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тракта). Колесил по узким улочкам на велосипеде и уже собирался ехать домой, когда заметил пламя в одном из небольших деревянных домов.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Сначала увидел, что из-под крыши сторожки идёт дым. Когда подбежал ближе, то заметил огонь. Сразу же подумал, что внутри может быть сторож дядя Лёша, – рассказывал Сережа Бондаренко спустя несколько дней после того случая.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50-летний охранник Алексей действительно спал в сторожке.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Серёжа зашел в горящую сторожку, вытащил взрослого мужчину на свежий воздух и тут же позвонил в 01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Без последствий не обошлось: школьник отравился угарным газом, поэтому ему пришлось пройти курс лечения в токсикологическом отделении областной больницы.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свой подвиг Сережа Бондаренко получил велосипед от депутата гордумы. Также ему, по указу министра МЧС, вручили медаль «За отвагу на пожаре» – высочайший знак отличия среди спасателей.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Тот самый сторож Алексей с тех пор в дачном кооперативе не появился ни разу. Сам же Сергей свой поступок подвигом не считает и уверен, что на его месте так поступил бы каждый.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Рассказывать подробности, как в дальнейшем сложилась Серёжина судьба, мы не станем. Но знайте: он жив, здоров, а это – самое главное, – рассказала его старшая сестра Анастасия.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768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семьи Китаевых из Кыргызстана 9 сентября 2015 года едва не обернулось большой трагедией. В тот день никого из взрослых не было дома – родители находились на работе, а бабушка отлучилась в магазин. Шестилетняя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Айдай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оставшись одна в квартире, открыла окно, не удержалась и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упала вниз с высоты четвёртого этажа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Как раз в это время во дворе дома 172/3 на Широтной со своей двухмесячной дочкой гулял Прохор Барков. Он первым из прохожих заметил, что ребёнок вот-вот выпрыгнет из распахнутого настежь окна.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Спросонья она вряд ли понимала, что делает. Свесила ножки в сторону улицы и начала отталкиваться, – вспоминает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тюменец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Прохор не растерялся и поймал девочку. Ребенок отделался лёгким испугом, а вот сам герой получил компрессионный удар позвоночника, последствия которого напоминают о себе до сих пор.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Реабилитация будет длительной. Лечение и восстановительные процедуры оплачиваю самостоятельно. Но о том, что тогда рискнул своим здоровьем, ни капли не жалею: по-другому и быть не могло, – скромно говорит Прохор Барков. – Я вообще всегда стараюсь поступать так, как подсказывает сердце.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Полтора года назад эта история вызвала большой резонанс в СМИ и социальных сетях. Прохора даже стали узнавать на улице, из-за чего он даже расстраивался: не любит публичности.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семьёй малышки Прохор Барков до сих пор поддерживает связь: обменивается поздравлениями по праздникам и время от времени переписывается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соцсетях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00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субботний полдень 4 апреля 2015 года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загорелась квартира в </a:t>
            </a:r>
            <a:r>
              <a:rPr lang="ru-RU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хрущевке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на улице Республики, 163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Дома на тот момент находилась хозяйка – 78-летняя Ирина Петровна. Сначала вспыхнула стиральная машинка, а вместе с ней – и все остальные электроприборы в ванной, подключенные к электросети. Запах гари и едкий черный дым мгновенно распространились по всей квартире.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Пожилая хозяйка уже начала терять сознание, когда на дым обратил внимание случайный прохожий – 31-летний профессиональный альпинист и скалолаз Владислав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Сабаров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гулявший с подругой неподалеку. Дверь в квартиру открыть не удалось, а времени на то, чтобы взять страховочное снаряжение не было.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Жильцы в подъезде заливали водой вырывающееся наружу пламя. Через балконы на третьем и пятом этажах попасть на нужный балкон оказалось невозможно. Вариант оставался только один – добраться до нужной квартиры по фасаду дома. Действовать нужно было быстро, – вспоминает Владислав о той нетипичной субботе. – Помню, единственное, о чём я тогда думал – надо спасать человека. Про женщину, которую я вытащил из огня, после того случая больше ничего не слышал.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Дома у Владислава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Сабарова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сих хранится воспоминание о том смелом поступке – медаль «За отвагу на пожаре». Дата. Подпись. Печать.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439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одной тюменской семьи появление на свет долгожданного третьего сына омрачилось неприятным известием: доктора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обнаружили у младенца врождённый порок сердца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Медлить в таких случаях нельзя: операцию нужно успеть сделать, пока новорожденному не исполнится одна неделя.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Спасти жизнь маленькому Тёме вызвался детский врач-хирург Областной клинической больницы № 1 Кирилл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Горбатиков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На его счету – четыре подобных операции (в Тюмени, Сургуте и Хабаровске). Все – с благоприятным исходом.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На крошечном сердечке мальчика, размером с грецкий орех, было сразу четыре вида отклонений. Требовалась радикальная операция – такая, которая проводится единожды и избавляет от необходимости оперативных вмешательств в дальнейшем, – вспоминает доктор о своем особенном пациенте.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Без малого 10 часов доктор со своей командой ассистентов вершили настоящее чудо: после сложнейших, ювелирно точных манипуляций со скальпелями, капельницами и кратковременной искусственной остановкой сердца они сумели избавить малыша от патологий. И заверили: инвалидность в будущем Артёму не грозит, теперь он абсолютно здоров.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Коллеги Кирилла Викторовича говорят, что многочасовые операции на маленьких сердцах – его профессиональный выбор и истинное призвание. За свой труд он не ждёт почестей и благодарностей, но вместе с родителями малышей искренне радуется выздоровлению своих юных пациентов.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Считаю, что о случаях, когда врачи делают все возможное и невозможное для спасения пациента, говорить важно и нужно. Такие истории вдохновляют и дают надежду на выздоровление, – говорит доктор.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Сейчас маленькому Артёму 10 месяцев. Реабилитация уже давно позади, а впереди – первые шаги и первые слова на радость маме и папе.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7516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Сложно предугадать, когда и по какой причине может ухудшиться самочувствие. Это может произойти по дороге в магазин, на даче и даже на высоте 10000 метров, когда ты в качестве пассажира летишь из Тюмени в Москву.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марте 2016 года одной из пассажирок авиалайнера компании «Аэрофлот» –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62-летней </a:t>
            </a:r>
            <a:r>
              <a:rPr lang="ru-RU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Нурзилии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</a:t>
            </a:r>
            <a:r>
              <a:rPr lang="ru-RU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Насрутдиновой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– внезапно стало плохо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Резко упало давление, снизился пульс, сбился сердечный ритм. Доктора называют это состояние сердечной смертью. На то, чтобы вывести больного из такого состояния, есть не больше 60 минут. Предугадать исход – невозможно.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Экипаж самолёта уже задумался о резкой посадке, но перед этим уточнил по рации о наличии среди пассажиров медицинских специалистов. Этим же рейсом как раз летел в отпуск кардиохирург ОКБ № 1 Дмитрий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Хомутинин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Я тут же вышел на середину салона. Увидел пострадавшую и сразу понял, в чем дело. Сначала переживал, что в аптечке авиалайнера может не оказаться нужных лекарств. Но, к счастью, удалось найти всё, что было необходимо. Ассистировали мне двое коллег из других поликлиник, которые также летели этим рейсом, – рассказывал Дмитрий сразу после возвращения из той поездки.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Удивительно ещё и то, что доктор мог и не встретиться со своей случайной пациенткой: она подумывала полететь к дочери в столицу на следующий день, а доктор – отказаться от полёта из-за плохого самочувствия жены.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Не считаю, что совершил какой-то геройский поступок. Мой профессиональный и гражданский долг – спасать человеческие жизни, где бы я ни находился, – скромно рассуждает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Хомутинин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том самом случае.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Сразу после посадки самолета в столичном аэропорту женщину встретила бригада скорой помощи. Решили: необходима госпитализация. Сейчас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Нурзилия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чувствует себя хорошо. Говорит, что всегда мечтала дожить до свадьбы внуков, и Дмитрий подарил ей такой шанс.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30780-7526-4F60-881F-29834D3D892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644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7763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43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13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8778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5059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54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769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643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84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42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70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400CE-8FCD-4119-8A0C-B10C984E86AF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4CB1-8C91-4945-874C-CBFA57D9C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378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2760" y="266259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Современные герои: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5 </a:t>
            </a:r>
            <a:r>
              <a:rPr lang="ru-RU" b="1" dirty="0"/>
              <a:t>невыдуманных историй, как жители Тюмени спасли чью-то </a:t>
            </a:r>
            <a:r>
              <a:rPr lang="ru-RU" b="1" dirty="0" smtClean="0"/>
              <a:t>жизнь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575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440" y="408949"/>
            <a:ext cx="11474002" cy="604336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b="1" dirty="0"/>
              <a:t>Один</a:t>
            </a:r>
            <a:r>
              <a:rPr lang="ru-RU" sz="3200" dirty="0"/>
              <a:t> шел по улице и случайно поймал девочку, выпавшую из окна многоэтажки. </a:t>
            </a:r>
            <a:r>
              <a:rPr lang="ru-RU" sz="3200" b="1" dirty="0"/>
              <a:t>Другой</a:t>
            </a:r>
            <a:r>
              <a:rPr lang="ru-RU" sz="3200" dirty="0"/>
              <a:t> катался на велосипеде по дачному сообществу, увидел пожар и бросился в пламя – спасать местного сторожа. </a:t>
            </a:r>
            <a:r>
              <a:rPr lang="ru-RU" sz="3200" b="1" dirty="0"/>
              <a:t>Третий </a:t>
            </a:r>
            <a:r>
              <a:rPr lang="ru-RU" sz="3200" dirty="0"/>
              <a:t>шел по улице, заметил дым на четвертом этаже жилого дома и по балконам забрался в горящую квартиру, где находилась пожилая женщина. </a:t>
            </a:r>
            <a:r>
              <a:rPr lang="ru-RU" sz="3200" b="1" dirty="0"/>
              <a:t>Четвертый </a:t>
            </a:r>
            <a:r>
              <a:rPr lang="ru-RU" sz="3200" dirty="0"/>
              <a:t>взялся за сложную операцию и спас новорожденного ребенка, которому не было еще и недели. </a:t>
            </a:r>
            <a:r>
              <a:rPr lang="ru-RU" sz="3200" b="1" dirty="0"/>
              <a:t>Пятый</a:t>
            </a:r>
            <a:r>
              <a:rPr lang="ru-RU" sz="3200" dirty="0"/>
              <a:t> летел в отпуск и прямо в самолете помог женщине, у которой резко замедлился пульс и возникло состояние сердечной смерти.</a:t>
            </a:r>
            <a:endParaRPr lang="ru-RU" sz="3200" dirty="0" smtClean="0"/>
          </a:p>
          <a:p>
            <a:pPr marL="0" indent="0" algn="just">
              <a:buNone/>
            </a:pPr>
            <a:r>
              <a:rPr lang="ru-RU" sz="3200" dirty="0" smtClean="0"/>
              <a:t>Эти </a:t>
            </a:r>
            <a:r>
              <a:rPr lang="ru-RU" sz="3200" dirty="0" err="1"/>
              <a:t>тюменцы</a:t>
            </a:r>
            <a:r>
              <a:rPr lang="ru-RU" sz="3200" dirty="0"/>
              <a:t> – обычные люди. Просто одни не смогли пройти мимо чужой беды. А другие – появились вовремя в нужном месте.</a:t>
            </a:r>
          </a:p>
        </p:txBody>
      </p:sp>
    </p:spTree>
    <p:extLst>
      <p:ext uri="{BB962C8B-B14F-4D97-AF65-F5344CB8AC3E}">
        <p14:creationId xmlns:p14="http://schemas.microsoft.com/office/powerpoint/2010/main" xmlns="" val="349137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Бросился в огонь, чтобы спасти дачного сторожа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tatic.ngs.ru/news/2017/preview/9052e07364cb9dd00f0a58faf94621130382a2c4_800_450_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9438" y="1552985"/>
            <a:ext cx="9233123" cy="519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08596" y="1598185"/>
            <a:ext cx="80020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Roboto-Slab"/>
              </a:rPr>
              <a:t>За свой подвиг Сережа Бондаренко получил велосипед от депутата гордумы. Также ему, по указу министра МЧС, вручили медаль «За отвагу на пожаре» – высочайший знак отличия среди спасателей.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416519"/>
            <a:ext cx="3970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Сергей Бондаренко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1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Поймал девочку, выпавшую из окна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static.ngs.ru/news/2017/preview/4244aa7d252d31c2afceca0a23941007040db8ab_800_600_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1849" y="1392028"/>
            <a:ext cx="7287962" cy="546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93460" y="1825625"/>
            <a:ext cx="3449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Прохор Барков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https://static.ngs.ru/news/2017/preview/a56cece0c8bda2a97d06a017214960030848c1d4_9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1832" y="2569243"/>
            <a:ext cx="2028946" cy="360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912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По балконам забрался в горящую квартиру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tatic.ngs.ru/news/2017/preview/93089a16c40c9705460335d2762eec3006ba8ee8_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976"/>
            <a:ext cx="4856747" cy="485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atic.ngs.ru/news/2017/preview/0da6043d871d99c794f58eb1eae98f21078f3825_9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0189" y="3373186"/>
            <a:ext cx="3484814" cy="348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78479" y="2045408"/>
            <a:ext cx="4491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</a:rPr>
              <a:t>Сабаров</a:t>
            </a:r>
            <a:r>
              <a:rPr lang="ru-RU" sz="3200" b="1" dirty="0" smtClean="0">
                <a:solidFill>
                  <a:srgbClr val="C00000"/>
                </a:solidFill>
              </a:rPr>
              <a:t> Владислав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51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Сделал операцию на сердце новорожденному ребенку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Кирилл </a:t>
            </a:r>
            <a:r>
              <a:rPr lang="ru-RU" sz="3200" b="1" dirty="0" err="1" smtClean="0">
                <a:solidFill>
                  <a:srgbClr val="C00000"/>
                </a:solidFill>
              </a:rPr>
              <a:t>Горбатиков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https://static.ngs.ru/news/2017/preview/c2911e895fde50331b636c39a9b6291004f97e69_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660" y="2800350"/>
            <a:ext cx="5507287" cy="366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atic.ngs.ru/news/2017/preview/1b64a43980fa4d38372f3bca692d7c84038c3564_9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8340" y="1903662"/>
            <a:ext cx="6096000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0119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Летел в отпуск и спас женщину, которой стало плохо на борту самолета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148" y="250348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Дмитрий </a:t>
            </a:r>
            <a:r>
              <a:rPr lang="ru-RU" sz="3200" dirty="0" err="1" smtClean="0">
                <a:solidFill>
                  <a:srgbClr val="C00000"/>
                </a:solidFill>
              </a:rPr>
              <a:t>Хрмутинин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s://static.ngs.ru/news/2017/preview/7d1a788b3cd66d1d04f068de0962372706c93cca_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2775" y="1822450"/>
            <a:ext cx="6709833" cy="503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1116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432</Words>
  <Application>Microsoft Office PowerPoint</Application>
  <PresentationFormat>Произвольный</PresentationFormat>
  <Paragraphs>50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Современные герои:  5 невыдуманных историй, как жители Тюмени спасли чью-то жизнь</vt:lpstr>
      <vt:lpstr>Слайд 2</vt:lpstr>
      <vt:lpstr>Бросился в огонь, чтобы спасти дачного сторожа</vt:lpstr>
      <vt:lpstr>Поймал девочку, выпавшую из окна</vt:lpstr>
      <vt:lpstr>По балконам забрался в горящую квартиру</vt:lpstr>
      <vt:lpstr>Сделал операцию на сердце новорожденному ребенку</vt:lpstr>
      <vt:lpstr>Летел в отпуск и спас женщину, которой стало плохо на борту самолета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герои: 5 невыдуманных историй, как жители Тюмени спасли чью-то жизнь</dc:title>
  <dc:creator>Лена</dc:creator>
  <cp:lastModifiedBy>Елена</cp:lastModifiedBy>
  <cp:revision>5</cp:revision>
  <dcterms:created xsi:type="dcterms:W3CDTF">2021-09-18T20:27:10Z</dcterms:created>
  <dcterms:modified xsi:type="dcterms:W3CDTF">2023-11-04T14:17:45Z</dcterms:modified>
</cp:coreProperties>
</file>