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63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002482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SLIDES_API163619052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SLIDES_API163619052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7969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SLIDES_API1636190526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SLIDES_API1636190526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9548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SLIDES_API1636190526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SLIDES_API1636190526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5470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SLIDES_API1636190526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SLIDES_API1636190526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927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SLIDES_API1636190526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SLIDES_API1636190526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4987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SLIDES_API1636190526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SLIDES_API1636190526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7351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SLIDES_API1636190526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SLIDES_API1636190526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7128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SLIDES_API1636190526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SLIDES_API1636190526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9620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SLIDES_API1636190526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SLIDES_API1636190526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0826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SLIDES_API1636190526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SLIDES_API1636190526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5637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SLIDES_API1636190526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SLIDES_API1636190526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587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63619052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63619052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1176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SLIDES_API1636190526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SLIDES_API1636190526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606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SLIDES_API1636190526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SLIDES_API1636190526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1617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SLIDES_API1636190526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SLIDES_API1636190526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869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S_API1636190526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S_API1636190526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6564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SLIDES_API1636190526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SLIDES_API1636190526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3795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SLIDES_API1636190526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SLIDES_API1636190526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2901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SLIDES_API1636190526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SLIDES_API1636190526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2634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Развитие ИКТ-компетентности младших школьников в условиях внедрения ФГОС НОО</a:t>
            </a:r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2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Схемы использования ИКТ в образовательном процессе и цели их применения</a:t>
            </a:r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47" name="Google Shape;14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1" cy="38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Разработка обучающих материалов</a:t>
            </a:r>
            <a:endParaRPr/>
          </a:p>
        </p:txBody>
      </p:sp>
      <p:sp>
        <p:nvSpPr>
          <p:cNvPr id="153" name="Google Shape;153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154" name="Google Shape;15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3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Создание ресурсов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6" name="Google Shape;156;p23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Дидактические материалы для младших школьников включают в себя учебные ресурсы и инструменты для обучения с акцентом на ИКТ.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7" name="Google Shape;15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3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Использование технологий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23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Программное обеспечение, такое как MS Office, помогает в создании графиков и презентаций, активизируя обучение.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60" name="Google Shape;160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3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Оценка и адаптация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2" name="Google Shape;162;p23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Комплексный подход к оценке знаний через проектные работы и онлайн-ресурсы позволяет учитывать индивидуальные особенности учеников.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Схемы разработки учебных материалов для ИКТ-компетентности</a:t>
            </a:r>
            <a:endParaRPr/>
          </a:p>
        </p:txBody>
      </p:sp>
      <p:sp>
        <p:nvSpPr>
          <p:cNvPr id="168" name="Google Shape;168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169" name="Google Shape;16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1" cy="38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Схемы разработки учебных материалов для ИКТ-компетентности</a:t>
            </a:r>
            <a:endParaRPr/>
          </a:p>
        </p:txBody>
      </p:sp>
      <p:sp>
        <p:nvSpPr>
          <p:cNvPr id="175" name="Google Shape;175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pic>
        <p:nvPicPr>
          <p:cNvPr id="176" name="Google Shape;17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1" cy="38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Проведение семинаров и тренингов для учителей</a:t>
            </a:r>
            <a:endParaRPr/>
          </a:p>
        </p:txBody>
      </p:sp>
      <p:sp>
        <p:nvSpPr>
          <p:cNvPr id="182" name="Google Shape;182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183" name="Google Shape;18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6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Квалификация учителей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Развитие ИКТ-компетентности младших школьников зависит от готовности учителей внедрять ИКТ в обучение.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6" name="Google Shape;18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6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Курсы повышения квалификации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8" name="Google Shape;188;p26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Семинары и тренинги, как «ИКТ Педагогам», развивают знания и навыки, обеспечивая доступ к современным технологии.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9" name="Google Shape;18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Методы обучения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26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Использование активных методов и проектной деятельности повышает мотивацию учеников и качество образования.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Оценка эффективности внедрения программы</a:t>
            </a:r>
            <a:endParaRPr/>
          </a:p>
        </p:txBody>
      </p:sp>
      <p:sp>
        <p:nvSpPr>
          <p:cNvPr id="197" name="Google Shape;197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198" name="Google Shape;19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7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Цели оценки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0" name="Google Shape;200;p27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Основная цель — анализ динамики уровня ИКТ-компетентности и выявление направлений для совершенствования образовательных процессов.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01" name="Google Shape;20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7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Методы мониторинга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27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Мониторинг изменений в использовании ИКТ: количественное и качественное измерение, тестирование знаний, наблюдение за деятельностью учащихся.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04" name="Google Shape;20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7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Цикличность процесса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6" name="Google Shape;206;p27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Оценка ИКТ-программ должна быть цикличной для адаптации к условиям и динамике развития технологий, что обеспечивает их эффективность.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Перспективы дальнейшего развития</a:t>
            </a:r>
            <a:endParaRPr/>
          </a:p>
        </p:txBody>
      </p:sp>
      <p:sp>
        <p:nvSpPr>
          <p:cNvPr id="212" name="Google Shape;212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213" name="Google Shape;21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Инновационные решения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5" name="Google Shape;215;p28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Создание информационно-образовательной среды с использованием электронных учебников и цифровых платформ для активного обучения.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16" name="Google Shape;21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8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Изменение методов教学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8" name="Google Shape;218;p28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Автоматизация контроля успеваемости и развитие интерактивных форм обучения, которые улучшают качество образования.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19" name="Google Shape;21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8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Творческое развитие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Современные технологии как инструменты для креативности, исследовательской деятельности и формирования новых образовательных траекторий.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9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Траектория развития ИКТ и перспективы программы</a:t>
            </a:r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pic>
        <p:nvPicPr>
          <p:cNvPr id="228" name="Google Shape;22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Заключение</a:t>
            </a:r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Развитие ИКТ-компетентности младших школьников в условиях ФГОС НОО актуально и требует комплексного подхода. Необходимы новые методы обучения, способствующие критическому мышлению и креативности. Роль учителя в этом процессе ключевая: он должен быть проводником в мир технологий. Программа повышения квалификации педагогов оказала положительное влияние на интерес учащихся. Перспективы развития заключаются в постоянной адаптации и расширении ИКТ в образовательном процессе, что поможет формировать новое поколение, готовое к жизни в цифровом обществе.</a:t>
            </a:r>
            <a:endParaRPr/>
          </a:p>
        </p:txBody>
      </p:sp>
      <p:sp>
        <p:nvSpPr>
          <p:cNvPr id="235" name="Google Shape;235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Список литературы</a:t>
            </a:r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body" idx="1"/>
          </p:nvPr>
        </p:nvSpPr>
        <p:spPr>
          <a:xfrm>
            <a:off x="226208" y="1017724"/>
            <a:ext cx="8520600" cy="34373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1. Никотина Е.В. Формирование ИКТ-компетентности младших школьников в условиях реализации ФГОС НОО // Перспективы развития информационных технологий. 2014. №20. URL: https://cyberleninka.ru/article/n/formirovanie-ikt-kompetentnosti-mladshih-shkolnikov-v-usloviyah-realizatsii-fgos-noo (11.02.2025).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/>
              <a:t>2. Мамедов С. Влияние педагогических убеждений на интеграцию ИКТ в преподавание // Мир науки, культуры, образования. 2017. №6 (67). URL: https://cyberleninka.ru/article/n/vliyanie-pedagogicheskih-ubezhdeniy-na-integratsiyu-informatsionno-kommunikatsionnyh-tehnologiy-ikt-v-protsessy-prepodavaniya-i (24.03.2025). </a:t>
            </a:r>
            <a:endParaRPr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/>
              <a:t>3. Воронкин А.С. Анализ перспектив развития ИКТ в обучении студентов // Образовательные технологии и общество. 2016. №3. URL: https://cyberleninka.ru/article/n/analiz-perspektiv-razvitiya-informatsionno-kommunikatsionnyh-tehnologiy-obucheniya-studentov-vysshih-uchebnyh-zavedeniy (12.12.2024). </a:t>
            </a:r>
            <a:endParaRPr dirty="0"/>
          </a:p>
        </p:txBody>
      </p:sp>
      <p:sp>
        <p:nvSpPr>
          <p:cNvPr id="242" name="Google Shape;242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Цель</a:t>
            </a:r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Разработка и внедрение программы по развитию ИКТ-компетентности у младших школьников в условиях ФГОС НОО.</a:t>
            </a:r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Задачи</a:t>
            </a:r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" dirty="0" smtClean="0"/>
              <a:t>Анализ </a:t>
            </a:r>
            <a:r>
              <a:rPr lang="en" dirty="0"/>
              <a:t>существующих методов преподавания ИКТ в начальной школе. </a:t>
            </a:r>
            <a:endParaRPr lang="ru-RU" dirty="0" smtClean="0"/>
          </a:p>
          <a:p>
            <a:pPr marL="342900" lvl="0" indent="-342900" algn="l" rtl="0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" dirty="0" smtClean="0"/>
              <a:t>Разработка </a:t>
            </a:r>
            <a:r>
              <a:rPr lang="en" dirty="0"/>
              <a:t>обучающего контента для учителей и учеников. </a:t>
            </a:r>
            <a:endParaRPr lang="ru-RU" dirty="0" smtClean="0"/>
          </a:p>
          <a:p>
            <a:pPr marL="342900" lvl="0" indent="-342900" algn="l" rtl="0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" dirty="0" smtClean="0"/>
              <a:t>Проведение </a:t>
            </a:r>
            <a:r>
              <a:rPr lang="en" dirty="0"/>
              <a:t>семинаров и тренингов для учителей. </a:t>
            </a:r>
            <a:endParaRPr lang="ru-RU" dirty="0" smtClean="0"/>
          </a:p>
          <a:p>
            <a:pPr marL="342900" lvl="0" indent="-342900" algn="l" rtl="0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en" dirty="0" smtClean="0"/>
              <a:t>Оценка </a:t>
            </a:r>
            <a:r>
              <a:rPr lang="en" dirty="0"/>
              <a:t>эффективности внедрения программы.</a:t>
            </a:r>
            <a:endParaRPr dirty="0"/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Проблема</a:t>
            </a:r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Нехватка квалифицированных кадров и структурированных программ по обучению ИКТ в начальной школе в условиях нового образовательного стандарта.</a:t>
            </a:r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Введение</a:t>
            </a: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Информационно-коммуникационные технологии (ИКТ) стали неотъемлемой частью образования, что подчеркивает значимость формирования ИКТ-компетентности у младших школьников. Введение ФГОС НОО открывает новые возможности, требуя от педагогов адаптации и внедрения современных технологий в учебный процесс. Актуально разработать структурированные программы по обучению ИКТ в начальной школе для успешной социализации детей и их будущего обучения, учитывая требования к квалификации учителей и специфику восприятия информации учащимися.</a:t>
            </a:r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Актуальность темы</a:t>
            </a:r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8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Цифровой век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Современное образование требует формирования ИКТ-компетентности у младших школьников, что необходимо для успешной адаптации в условиях цифровизации.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ФГОС НОО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Внедрение ФГОС НОО акцентирует внимание на интеграции ИКТ в обучение, делая их неотъемлемой частью всех учебных предметов.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Роль учителей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Учителя должны создать условия для развития навыков ИКТ, поддерживая инициативу и активность учащихся в учебном процессе.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Обзор существующих методов преподавания ИКТ</a:t>
            </a:r>
            <a:endParaRPr/>
          </a:p>
        </p:txBody>
      </p:sp>
      <p:sp>
        <p:nvSpPr>
          <p:cNvPr id="109" name="Google Shape;109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9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Разнообразие методов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2" name="Google Shape;112;p19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Методические подходы к ИКТ включают интерактивные презентации, видеоматериалы и мультимедийные ресурсы, что делает обучение динамичным и увлекательным.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13" name="Google Shape;11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Мотивация через ИКТ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5" name="Google Shape;115;p19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Образовательные игры и интерактивные платформы повышают интерес к учебе, развивая учебные навыки и личностные качества у младших школьников.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16" name="Google Shape;11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651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Подготовка педагогов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8" name="Google Shape;118;p19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Внедрение ИКТ требует подготовки учителей, разработки методических материалов и технического обеспечения для успешного образовательного процесса.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Роль учителя в интеграции ИКТ</a:t>
            </a:r>
            <a:endParaRPr/>
          </a:p>
        </p:txBody>
      </p:sp>
      <p:sp>
        <p:nvSpPr>
          <p:cNvPr id="124" name="Google Shape;12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125" name="Google Shape;12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/>
          <p:nvPr/>
        </p:nvSpPr>
        <p:spPr>
          <a:xfrm>
            <a:off x="317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Адаптация методов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7" name="Google Shape;127;p20"/>
          <p:cNvSpPr txBox="1"/>
          <p:nvPr/>
        </p:nvSpPr>
        <p:spPr>
          <a:xfrm>
            <a:off x="317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Учителя должны изменять подходы к обучению, чтобы создавать интуитивно понятную среду для младших школьников, использую интерактивные средства.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8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/>
          <p:nvPr/>
        </p:nvSpPr>
        <p:spPr>
          <a:xfrm>
            <a:off x="3111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Поддержка технологий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0" name="Google Shape;130;p20"/>
          <p:cNvSpPr txBox="1"/>
          <p:nvPr/>
        </p:nvSpPr>
        <p:spPr>
          <a:xfrm>
            <a:off x="3111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Важно проводить обучающие мероприятия для учителей, чтобы повысить их уверенность и готовность интегрировать ИКТ в учебный процесс.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31" name="Google Shape;13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2500" y="1524000"/>
            <a:ext cx="508000" cy="5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0"/>
          <p:cNvSpPr txBox="1"/>
          <p:nvPr/>
        </p:nvSpPr>
        <p:spPr>
          <a:xfrm>
            <a:off x="5905500" y="2159000"/>
            <a:ext cx="27939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Развитие навыков</a:t>
            </a:r>
            <a:endParaRPr sz="1800"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5905500" y="2794000"/>
            <a:ext cx="25401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rPr>
              <a:t>Учителя играют роль модераторов, создавая возможности для самостоятельной деятельности учащихся и их развития.</a:t>
            </a:r>
            <a:endParaRPr>
              <a:solidFill>
                <a:schemeClr val="accent3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Схемы использования ИКТ в образовательном процессе и цели их применения</a:t>
            </a:r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000" y="127000"/>
            <a:ext cx="5080001" cy="3810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Экран (16:9)</PresentationFormat>
  <Paragraphs>90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Proxima Nova</vt:lpstr>
      <vt:lpstr>Spearmint</vt:lpstr>
      <vt:lpstr>Развитие ИКТ-компетентности младших школьников в условиях внедрения ФГОС НОО</vt:lpstr>
      <vt:lpstr>Цель</vt:lpstr>
      <vt:lpstr>Задачи</vt:lpstr>
      <vt:lpstr>Проблема</vt:lpstr>
      <vt:lpstr>Введение</vt:lpstr>
      <vt:lpstr>Актуальность темы</vt:lpstr>
      <vt:lpstr>Обзор существующих методов преподавания ИКТ</vt:lpstr>
      <vt:lpstr>Роль учителя в интеграции ИКТ</vt:lpstr>
      <vt:lpstr>Презентация PowerPoint</vt:lpstr>
      <vt:lpstr>Презентация PowerPoint</vt:lpstr>
      <vt:lpstr>Разработка обучающих материалов</vt:lpstr>
      <vt:lpstr>Презентация PowerPoint</vt:lpstr>
      <vt:lpstr>Презентация PowerPoint</vt:lpstr>
      <vt:lpstr>Проведение семинаров и тренингов для учителей</vt:lpstr>
      <vt:lpstr>Оценка эффективности внедрения программы</vt:lpstr>
      <vt:lpstr>Перспективы дальнейшего развития</vt:lpstr>
      <vt:lpstr>Презентация PowerPoint</vt:lpstr>
      <vt:lpstr>Заключение</vt:lpstr>
      <vt:lpstr>Список литературы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ИКТ-компетентности младших школьников в условиях внедрения ФГОС НОО</dc:title>
  <cp:lastModifiedBy>Наташа</cp:lastModifiedBy>
  <cp:revision>1</cp:revision>
  <dcterms:modified xsi:type="dcterms:W3CDTF">2025-03-26T15:14:57Z</dcterms:modified>
</cp:coreProperties>
</file>