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2" r:id="rId6"/>
    <p:sldId id="260" r:id="rId7"/>
    <p:sldId id="270" r:id="rId8"/>
    <p:sldId id="261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2" r:id="rId17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8" d="100"/>
          <a:sy n="78" d="100"/>
        </p:scale>
        <p:origin x="778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D062BA7-B7B1-4BD9-98CD-BB642722D41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769CB819-52C8-4737-A6C8-63DAEC7EE98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F592344A-99FB-4233-8DB5-9EC0875317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9EA6C6-F894-4C9A-A36C-EBC779AEA3C4}" type="datetimeFigureOut">
              <a:rPr lang="ru-RU" smtClean="0"/>
              <a:t>09.03.2024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9AEB0ACC-4BB8-4760-B58C-999CC744C4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491FD46E-25FF-4870-9BEB-B8B00A4787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7FE266-3BF5-4D7E-AB7A-621649A2F8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803870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25132FD-258D-4F0A-8E18-47A50992BA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69E1205E-FE8B-4CEB-A3AB-D5AF41B99B8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D3832283-005D-45BA-9E09-47A2B406E5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9EA6C6-F894-4C9A-A36C-EBC779AEA3C4}" type="datetimeFigureOut">
              <a:rPr lang="ru-RU" smtClean="0"/>
              <a:t>09.03.2024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391CF2AA-F131-4432-8C51-56059CED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2113B69-FC99-4DC2-8E27-F3D2A0C22A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7FE266-3BF5-4D7E-AB7A-621649A2F8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10357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C08E9099-1FCC-4654-A3E2-BBF3CD129D8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EC4B3679-990C-4DE2-B312-2A852B1CBF6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6930D0BD-B849-459F-908B-3AEDDDC3DB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9EA6C6-F894-4C9A-A36C-EBC779AEA3C4}" type="datetimeFigureOut">
              <a:rPr lang="ru-RU" smtClean="0"/>
              <a:t>09.03.2024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E488D76A-5299-45DA-97F7-EE76116B01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65812247-4B28-4D17-B27D-0B0D92D8EA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7FE266-3BF5-4D7E-AB7A-621649A2F8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57542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6B40B4C-6200-40B3-8C29-29B81B5E2B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AF5242D-5378-4036-B599-C30DC91F0F1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5CAF9EEA-4E9B-49F3-8B2E-08C033F4BD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9EA6C6-F894-4C9A-A36C-EBC779AEA3C4}" type="datetimeFigureOut">
              <a:rPr lang="ru-RU" smtClean="0"/>
              <a:t>09.03.2024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6F9EBB6E-DC2E-421B-B7F6-94031F1B91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86A39EE-FA3C-40CF-B8E6-62F38E1486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7FE266-3BF5-4D7E-AB7A-621649A2F8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392340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23DC695-3DB6-4129-9BCF-087D65DB1F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17FE1072-54CE-4217-A5A0-875562A18C8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B3E346CA-2993-444F-820F-17E7283D1E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9EA6C6-F894-4C9A-A36C-EBC779AEA3C4}" type="datetimeFigureOut">
              <a:rPr lang="ru-RU" smtClean="0"/>
              <a:t>09.03.2024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D33B8D21-0BD5-4ECC-8FD6-6277E4CDFB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F21D3623-6FAB-488F-A023-1D426D569B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7FE266-3BF5-4D7E-AB7A-621649A2F8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250886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42A5703-BA99-485E-9D19-0035102313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266B773-B80C-4D5E-891C-66297133F95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D9B17837-B745-42B3-A700-411FCDCB7F7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68129012-225D-4B77-B05F-95FF5C15BB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9EA6C6-F894-4C9A-A36C-EBC779AEA3C4}" type="datetimeFigureOut">
              <a:rPr lang="ru-RU" smtClean="0"/>
              <a:t>09.03.2024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CDA1710E-AADF-4ED7-9059-B714F3409C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DF4E625D-7F9D-4499-9357-3414C45595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7FE266-3BF5-4D7E-AB7A-621649A2F8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396085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F011EFE-DBEA-467A-875C-65676E5F5F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4EB8589A-2111-4AE4-8DDA-2A46BA5F203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DF84A9B6-BD7B-4CAA-88AD-A3EB63DC9C7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4801D776-865B-4071-9412-7FDBCB1BEFB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FDB2BE35-90BF-400B-8166-17BD8964761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70B585F5-DE8F-4E39-A2ED-087FA59BB9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9EA6C6-F894-4C9A-A36C-EBC779AEA3C4}" type="datetimeFigureOut">
              <a:rPr lang="ru-RU" smtClean="0"/>
              <a:t>09.03.2024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C96EC5C4-A9C4-4486-BFCC-DB05EF0D9E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B98A897D-EFB6-498A-822F-16AA512F5F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7FE266-3BF5-4D7E-AB7A-621649A2F8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455636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313C61E-02FE-4765-8E50-42B5FF522C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25D3D5A8-745C-404E-9CBB-215ADE49F4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9EA6C6-F894-4C9A-A36C-EBC779AEA3C4}" type="datetimeFigureOut">
              <a:rPr lang="ru-RU" smtClean="0"/>
              <a:t>09.03.2024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67A0755C-181A-422D-A7E5-D8FAA11BE4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8ED0F95E-923F-4EEA-A4CA-0A317340F5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7FE266-3BF5-4D7E-AB7A-621649A2F8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750253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CA9B7DC6-4F3B-439E-92FC-5DDF769AFC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9EA6C6-F894-4C9A-A36C-EBC779AEA3C4}" type="datetimeFigureOut">
              <a:rPr lang="ru-RU" smtClean="0"/>
              <a:t>09.03.2024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D8D0E71A-F41E-4BC9-A44E-431D537C69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17E06FE6-ABA8-4104-B9DA-754B263312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7FE266-3BF5-4D7E-AB7A-621649A2F8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484063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4704A10-7257-428F-9255-1CC6327C77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D76D917-1848-492C-A50E-1BE55785384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728FD9B5-65F2-497D-8928-FB017C4A307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B0AE70B8-9801-429F-9348-990E7E911B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9EA6C6-F894-4C9A-A36C-EBC779AEA3C4}" type="datetimeFigureOut">
              <a:rPr lang="ru-RU" smtClean="0"/>
              <a:t>09.03.2024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93A2C019-7261-4B95-8459-7D02A9A59C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AF48328C-86FD-444A-B831-0D4C049DC0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7FE266-3BF5-4D7E-AB7A-621649A2F8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04752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72A9AE0-BD46-40E4-8BA9-821E172F55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7D13B364-A7A7-41AE-92A7-2B3441B615E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1596245C-FA2A-4CA2-96D7-C2C679D107A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4F354A82-7940-4AE4-8E1F-2528ED01D1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9EA6C6-F894-4C9A-A36C-EBC779AEA3C4}" type="datetimeFigureOut">
              <a:rPr lang="ru-RU" smtClean="0"/>
              <a:t>09.03.2024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76572C83-54FE-48A3-B9DA-658017E7C9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82DA1EB6-90D6-45E1-858A-138C3D357D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7FE266-3BF5-4D7E-AB7A-621649A2F8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268875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637E2BC-375E-48FF-A42A-FB96EC3713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34FC8459-698E-4837-A393-19E5E1695D5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87AB8AD3-9B4E-4CEA-9441-11F9BA6FB3C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9EA6C6-F894-4C9A-A36C-EBC779AEA3C4}" type="datetimeFigureOut">
              <a:rPr lang="ru-RU" smtClean="0"/>
              <a:t>09.03.2024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9743A2D6-98FE-445B-9AA2-981A841CBCC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2B867EDB-3301-4AEA-82F0-6EF8E1C7D0F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7FE266-3BF5-4D7E-AB7A-621649A2F8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947025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hyperlink" Target="https://tilda.cc/ru/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hyperlink" Target="http://narodnyepromysly.rus.tilda.ws/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A053DA91-5DDB-495C-B2CF-61A2BB05A5A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4705" y="3323303"/>
            <a:ext cx="3621786" cy="3534697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6BAEACF-99B0-4384-B923-7813536E305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44881" y="585992"/>
            <a:ext cx="10685928" cy="2387600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Использование мультимедийного продукта в формате «</a:t>
            </a:r>
            <a:r>
              <a:rPr lang="ru-RU" sz="4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лонгрид</a:t>
            </a: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с помощью конструктора сайтов       </a:t>
            </a:r>
            <a:r>
              <a:rPr lang="ru-RU" sz="4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ilda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20667B65-F533-47FB-8930-3B5677C3E95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561752" y="6178090"/>
            <a:ext cx="1504336" cy="533399"/>
          </a:xfrm>
        </p:spPr>
        <p:txBody>
          <a:bodyPr>
            <a:normAutofit fontScale="25000" lnSpcReduction="20000"/>
          </a:bodyPr>
          <a:lstStyle/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Преподаватель: </a:t>
            </a: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Кристина Викторовна </a:t>
            </a: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Перелёт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54A26B40-A213-4909-88C1-48994AECFDE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7845" y="2187207"/>
            <a:ext cx="786385" cy="7863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915607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9848B61-A148-43C2-96E7-A53681E40D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1409"/>
            <a:ext cx="10515600" cy="1325563"/>
          </a:xfrm>
          <a:solidFill>
            <a:schemeClr val="accent1">
              <a:lumMod val="20000"/>
              <a:lumOff val="80000"/>
            </a:schemeClr>
          </a:solidFill>
        </p:spPr>
        <p:txBody>
          <a:bodyPr/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Пошаговая инструкция 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F2089F4-73AE-4DCD-89DB-9C02CCFDBAB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2024" y="1825625"/>
            <a:ext cx="11205882" cy="4351338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Заходим в «Общую по сети» - папка ТАСО – номер вашей группы – выбираем папку ПР статья «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Лонгрид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- открываем документ – проходим по ссылке</a:t>
            </a:r>
          </a:p>
          <a:p>
            <a:pPr marL="0" indent="0" algn="just">
              <a:buNone/>
            </a:pP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Заходим на сайт для создания статей </a:t>
            </a:r>
            <a:r>
              <a:rPr lang="ru-RU" sz="3200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https://tilda.cc/ru/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.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Заходим в свой личный кабинет</a:t>
            </a:r>
          </a:p>
          <a:p>
            <a:pPr marL="0" indent="0" algn="just">
              <a:buNone/>
            </a:pP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Выберем подходящий шаблон для статьи «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Лонгрид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</a:t>
            </a:r>
            <a:endParaRPr lang="ru-RU" dirty="0"/>
          </a:p>
        </p:txBody>
      </p:sp>
      <p:sp>
        <p:nvSpPr>
          <p:cNvPr id="5" name="Rectangle 3">
            <a:extLst>
              <a:ext uri="{FF2B5EF4-FFF2-40B4-BE49-F238E27FC236}">
                <a16:creationId xmlns:a16="http://schemas.microsoft.com/office/drawing/2014/main" id="{7FF54DDD-A976-47AF-B19E-441C3762889D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468313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ru-RU" altLang="ru-RU" sz="1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</a:br>
            <a:endParaRPr kumimoji="0" lang="ru-RU" altLang="ru-RU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9BD60463-595D-461D-81FE-2B9C3FC5A535}"/>
              </a:ext>
            </a:extLst>
          </p:cNvPr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2676431" y="4984377"/>
            <a:ext cx="7328181" cy="1841922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E2007F1E-C889-40EF-9F05-A06D6452E71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05615" y="0"/>
            <a:ext cx="786385" cy="7863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467876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F8E5E793-9D8C-49E4-8EAC-8165AA4D8A2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663388"/>
            <a:ext cx="10515600" cy="5513575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5. Нажимаем на кнопку «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Контент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для редактирования страницы</a:t>
            </a:r>
          </a:p>
        </p:txBody>
      </p:sp>
      <p:pic>
        <p:nvPicPr>
          <p:cNvPr id="4" name="Image 7">
            <a:extLst>
              <a:ext uri="{FF2B5EF4-FFF2-40B4-BE49-F238E27FC236}">
                <a16:creationId xmlns:a16="http://schemas.microsoft.com/office/drawing/2014/main" id="{51919F66-8EAA-4865-BBAE-43F3B8CEEC94}"/>
              </a:ext>
            </a:extLst>
          </p:cNvPr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814793" y="2377888"/>
            <a:ext cx="8562414" cy="2084574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90E2E520-7CDA-453D-81B7-EBEEF8E7C97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05615" y="0"/>
            <a:ext cx="786385" cy="7863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909751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610DDB97-F219-404F-A897-29F692D663E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430306"/>
            <a:ext cx="10515600" cy="5746657"/>
          </a:xfrm>
        </p:spPr>
        <p:txBody>
          <a:bodyPr/>
          <a:lstStyle/>
          <a:p>
            <a:pPr marL="0" indent="0" algn="just">
              <a:buNone/>
            </a:pP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6. Откроется	окно	редактирования	страницы.	</a:t>
            </a:r>
          </a:p>
          <a:p>
            <a:pPr marL="0" indent="0" algn="just">
              <a:buNone/>
            </a:pP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После ввода	 изменений необходимо нажать кнопку 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«сохранить».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pic>
        <p:nvPicPr>
          <p:cNvPr id="4" name="Image 8">
            <a:extLst>
              <a:ext uri="{FF2B5EF4-FFF2-40B4-BE49-F238E27FC236}">
                <a16:creationId xmlns:a16="http://schemas.microsoft.com/office/drawing/2014/main" id="{05EABB1E-3A31-4F53-A1BF-C6636E562C7C}"/>
              </a:ext>
            </a:extLst>
          </p:cNvPr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967685" y="1862285"/>
            <a:ext cx="7220268" cy="4874691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AA3FCC02-CFE2-4B2F-891A-1E12EF81969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05615" y="0"/>
            <a:ext cx="786385" cy="7863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265893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B2DFA116-B1EA-4246-A020-5EE150FEB2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1682" y="480919"/>
            <a:ext cx="10245647" cy="4351338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7. При нажатии кнопки 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«Настройки»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откроются расширенные настройки страницы </a:t>
            </a:r>
          </a:p>
        </p:txBody>
      </p:sp>
      <p:pic>
        <p:nvPicPr>
          <p:cNvPr id="4" name="Image 9">
            <a:extLst>
              <a:ext uri="{FF2B5EF4-FFF2-40B4-BE49-F238E27FC236}">
                <a16:creationId xmlns:a16="http://schemas.microsoft.com/office/drawing/2014/main" id="{5EACCF4A-8BE6-4179-B560-7741FFB81583}"/>
              </a:ext>
            </a:extLst>
          </p:cNvPr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056094" y="2420471"/>
            <a:ext cx="3783105" cy="1694610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C7318C5D-915B-4F1F-AB98-E8967F6D73A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05615" y="0"/>
            <a:ext cx="786385" cy="7863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718283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A380B03E-7646-49ED-8FF4-B8E10EEA8B3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635188" y="1065648"/>
            <a:ext cx="7965142" cy="4351338"/>
          </a:xfrm>
        </p:spPr>
        <p:txBody>
          <a:bodyPr/>
          <a:lstStyle/>
          <a:p>
            <a:pPr marL="0" indent="0" algn="just">
              <a:buNone/>
            </a:pP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8. Для каждого блока сайта могут быть свои расширенные настройки.</a:t>
            </a:r>
          </a:p>
          <a:p>
            <a:endParaRPr lang="ru-RU" dirty="0"/>
          </a:p>
        </p:txBody>
      </p:sp>
      <p:pic>
        <p:nvPicPr>
          <p:cNvPr id="4" name="Image 10">
            <a:extLst>
              <a:ext uri="{FF2B5EF4-FFF2-40B4-BE49-F238E27FC236}">
                <a16:creationId xmlns:a16="http://schemas.microsoft.com/office/drawing/2014/main" id="{7CACEF03-C2D1-4C3F-B609-CB1299CC8A5B}"/>
              </a:ext>
            </a:extLst>
          </p:cNvPr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91670" y="0"/>
            <a:ext cx="2492188" cy="6858000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7A8BE2D5-C078-4FF2-9F49-419AF25A0DD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05615" y="0"/>
            <a:ext cx="786385" cy="7863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108924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D93F8800-A060-4301-B26C-BC0F8FE3E26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58906" y="552637"/>
            <a:ext cx="10923494" cy="4351338"/>
          </a:xfrm>
        </p:spPr>
        <p:txBody>
          <a:bodyPr/>
          <a:lstStyle/>
          <a:p>
            <a:pPr marL="0" lvl="0" indent="0" algn="just">
              <a:buNone/>
            </a:pP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9. На	 главной	панели	расположены	кнопки 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«Отменить»	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для	отмены действия, 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«Предпросмотр»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для предварительного просмотра созданной сайта - статьи, 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«Опубликовать»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для публикации готового проекта в сети интернет, 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«Настройки»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для общих настроек сайта - статьи, 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«Помощь»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для вызова помощи по работе с конструктором.</a:t>
            </a:r>
          </a:p>
          <a:p>
            <a:endParaRPr lang="ru-RU" dirty="0"/>
          </a:p>
        </p:txBody>
      </p:sp>
      <p:pic>
        <p:nvPicPr>
          <p:cNvPr id="4" name="Image 11">
            <a:extLst>
              <a:ext uri="{FF2B5EF4-FFF2-40B4-BE49-F238E27FC236}">
                <a16:creationId xmlns:a16="http://schemas.microsoft.com/office/drawing/2014/main" id="{F88542EC-BB90-4C79-8389-AAD01A9EFE75}"/>
              </a:ext>
            </a:extLst>
          </p:cNvPr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09600" y="3862052"/>
            <a:ext cx="10923494" cy="808842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35B52D51-8E39-4844-89D0-C6958A62440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05615" y="0"/>
            <a:ext cx="786385" cy="7863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199778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8A3F866-B040-4153-9381-2545FCE01D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11241"/>
            <a:ext cx="10515600" cy="1325563"/>
          </a:xfrm>
          <a:solidFill>
            <a:schemeClr val="accent1">
              <a:lumMod val="20000"/>
              <a:lumOff val="80000"/>
            </a:schemeClr>
          </a:solidFill>
        </p:spPr>
        <p:txBody>
          <a:bodyPr/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Результат работы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DDB8067-6F02-44FD-8A10-1BDED5C04C6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just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Ссылку готового результата работы оформить в презентации РР </a:t>
            </a:r>
          </a:p>
          <a:p>
            <a:pPr algn="just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слайд ФИО студента, тема сайта - статьи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лонгрид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2 слайд ссылка и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qr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-cod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(создать на любом ранее изученном сайте за период 3 - 4 курсов) на сайт - статью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лонгрид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Сохранить презентацию в «Общую по сети» - папка ТАСО – номер вашей группы – выбираем папку ПР сайт - статья «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Лонгрид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</a:p>
        </p:txBody>
      </p:sp>
    </p:spTree>
    <p:extLst>
      <p:ext uri="{BB962C8B-B14F-4D97-AF65-F5344CB8AC3E}">
        <p14:creationId xmlns:p14="http://schemas.microsoft.com/office/powerpoint/2010/main" val="182500546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4826C0D-8DEF-4FE3-916B-04062BC391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10515600" cy="1325563"/>
          </a:xfrm>
          <a:solidFill>
            <a:schemeClr val="accent1">
              <a:lumMod val="20000"/>
              <a:lumOff val="80000"/>
            </a:schemeClr>
          </a:solidFill>
        </p:spPr>
        <p:txBody>
          <a:bodyPr/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Это нужно знать 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BB3461E-BC28-4A68-95AD-15FBBBD114F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6517" y="1325563"/>
            <a:ext cx="11223811" cy="5104734"/>
          </a:xfrm>
        </p:spPr>
        <p:txBody>
          <a:bodyPr>
            <a:normAutofit lnSpcReduction="10000"/>
          </a:bodyPr>
          <a:lstStyle/>
          <a:p>
            <a:pPr marL="0" indent="0" algn="just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ilda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Tilda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Publishing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— российский блочный конструктор сайтов, не требующий навыков программирования.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 помощи данного конструктора можно создавать:</a:t>
            </a:r>
          </a:p>
          <a:p>
            <a:pPr algn="just"/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Лонгрид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или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лендинг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(одностраничный сайт - статья с краткой информацией),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сайты (многостраничные),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интернет-магазины,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сайты-визитки,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письма и прочее.</a:t>
            </a:r>
          </a:p>
          <a:p>
            <a:pPr marL="0" indent="0" algn="r">
              <a:buNone/>
            </a:pP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Сервис вышел на рынок в 2014 году и за несколько лет стал одним из самых узнаваемых конструкторов сайтов.</a:t>
            </a:r>
          </a:p>
          <a:p>
            <a:endParaRPr lang="ru-RU" dirty="0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E9FE02AE-3C9A-486C-BB0D-DEA3D4336F7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479" y="1010264"/>
            <a:ext cx="786385" cy="7863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72586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A303562-5A42-4C59-8E39-EFD107B4BC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1409"/>
            <a:ext cx="10515600" cy="1325563"/>
          </a:xfrm>
          <a:solidFill>
            <a:schemeClr val="accent1">
              <a:lumMod val="20000"/>
              <a:lumOff val="80000"/>
            </a:schemeClr>
          </a:solidFill>
        </p:spPr>
        <p:txBody>
          <a:bodyPr/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Лонгрид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это длинный текст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7B99B8D-ACCA-4DB5-8646-E686F83D8EA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1825625"/>
            <a:ext cx="11152094" cy="4351338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основе сайт - статья лежит длинный текст и иллюстрации, </a:t>
            </a:r>
            <a:r>
              <a:rPr lang="ru-RU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лонгриды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также часто содержат большое количество мультимедийного контента (видео, аудио, фотографии, инфографика, ссылки на сервисы,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qr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-cod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 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F99F95A8-C393-432E-982A-2FDC516D5AD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54300" y="4267200"/>
            <a:ext cx="2253414" cy="2391570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14E760EC-F0E6-4906-95FF-6D3FDB4ADEB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68501" y="0"/>
            <a:ext cx="786385" cy="7863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693312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C172F31-3742-4D91-9E05-3559B2A788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" y="0"/>
            <a:ext cx="11304784" cy="1325563"/>
          </a:xfrm>
          <a:solidFill>
            <a:schemeClr val="accent1">
              <a:lumMod val="20000"/>
              <a:lumOff val="80000"/>
            </a:schemeClr>
          </a:solidFill>
        </p:spPr>
        <p:txBody>
          <a:bodyPr/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Как отличить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лонгрид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от обычной статьи: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91F2A4F-2A0B-4B04-B017-488EB89280C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4094" y="1652691"/>
            <a:ext cx="11304783" cy="4351338"/>
          </a:xfrm>
        </p:spPr>
        <p:txBody>
          <a:bodyPr>
            <a:noAutofit/>
          </a:bodyPr>
          <a:lstStyle/>
          <a:p>
            <a:pPr marL="742950" lvl="0" indent="-742950" algn="just">
              <a:buFont typeface="+mj-lt"/>
              <a:buAutoNum type="arabicPeriod"/>
            </a:pP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наличие длинного (до 25 тыс. знаков) текстового блока;</a:t>
            </a:r>
          </a:p>
          <a:p>
            <a:pPr marL="742950" lvl="0" indent="-742950" algn="just">
              <a:buFont typeface="+mj-lt"/>
              <a:buAutoNum type="arabicPeriod"/>
            </a:pP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наличие мультимедийного контента;</a:t>
            </a:r>
          </a:p>
          <a:p>
            <a:pPr marL="742950" indent="-742950" algn="just">
              <a:buFont typeface="+mj-lt"/>
              <a:buAutoNum type="arabicPeriod"/>
            </a:pP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глубина и полнота тематического ряда и рассматриваемой проблемы (фотографии по теме, инфографика со схемой происходящего, видео по теме, ссылки на сервисы по теме,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qr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-cod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E666AB5F-654F-460B-B0F3-1D61D651D6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95684" y="0"/>
            <a:ext cx="786385" cy="7863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671494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1B00723-C7C3-4822-93B1-CB740BF672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11080376" cy="1325563"/>
          </a:xfrm>
          <a:solidFill>
            <a:schemeClr val="accent1">
              <a:lumMod val="20000"/>
              <a:lumOff val="80000"/>
            </a:schemeClr>
          </a:solidFill>
        </p:spPr>
        <p:txBody>
          <a:bodyPr/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Возможности мультимедийного оформления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663B286-2172-4A58-9083-CC4679639B0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9953" y="1825625"/>
            <a:ext cx="11080376" cy="4351338"/>
          </a:xfrm>
        </p:spPr>
        <p:txBody>
          <a:bodyPr/>
          <a:lstStyle/>
          <a:p>
            <a:pPr marL="514350" lvl="0" indent="-514350" algn="just">
              <a:buFont typeface="+mj-lt"/>
              <a:buAutoNum type="arabicPeriod"/>
            </a:pP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Параллакс - эффект или "эффект занавеса" (фоновые изображения движутся медленнее, чем элементы на переднем плане).</a:t>
            </a:r>
          </a:p>
          <a:p>
            <a:pPr marL="514350" lvl="0" indent="-514350" algn="just">
              <a:buFont typeface="+mj-lt"/>
              <a:buAutoNum type="arabicPeriod"/>
            </a:pP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Каждое дизайнерское решение, мультимедиа и текст не разбиты по отдельности, а работают друг на друга, создавая единое мультимедийное полотно.</a:t>
            </a:r>
          </a:p>
          <a:p>
            <a:endParaRPr lang="ru-RU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1BF0AB72-05EB-4D9A-A9E4-CEE47F2CD47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05615" y="0"/>
            <a:ext cx="786385" cy="7863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148243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C82ECB5-0AE1-4363-A6CB-C606CEE856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11353800" cy="1325563"/>
          </a:xfrm>
          <a:solidFill>
            <a:schemeClr val="accent1">
              <a:lumMod val="20000"/>
              <a:lumOff val="80000"/>
            </a:schemeClr>
          </a:solidFill>
        </p:spPr>
        <p:txBody>
          <a:bodyPr>
            <a:normAutofit fontScale="90000"/>
          </a:bodyPr>
          <a:lstStyle/>
          <a:p>
            <a:b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4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Лонгрид</a:t>
            </a: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обладает и специфическими техническими характеристиками, а также особенностями верстки</a:t>
            </a:r>
            <a:br>
              <a:rPr lang="ru-RU" b="1" dirty="0"/>
            </a:b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C1F4EF4-E3E3-4955-ACAC-CC38439EBD4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742950" lvl="0" indent="-742950" algn="just">
              <a:buFont typeface="+mj-lt"/>
              <a:buAutoNum type="arabicPeriod"/>
            </a:pP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Расположен на отдельной веб-странице.</a:t>
            </a:r>
          </a:p>
          <a:p>
            <a:pPr marL="742950" lvl="0" indent="-742950" algn="just">
              <a:buFont typeface="+mj-lt"/>
              <a:buAutoNum type="arabicPeriod"/>
            </a:pP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Просматривается с помощью прокручивания колесика мыши.</a:t>
            </a:r>
          </a:p>
          <a:p>
            <a:pPr marL="742950" lvl="0" indent="-742950" algn="just">
              <a:buFont typeface="+mj-lt"/>
              <a:buAutoNum type="arabicPeriod"/>
            </a:pP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Используется параллакс-эффект, который создает ощущение объемности изображения.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01B2F43C-F857-41BF-8318-7CC29B689C9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05615" y="0"/>
            <a:ext cx="786385" cy="7863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703304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F7EE8B9-85B8-44BC-9071-93DD0733D4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10515600" cy="1325563"/>
          </a:xfrm>
          <a:solidFill>
            <a:schemeClr val="accent1">
              <a:lumMod val="20000"/>
              <a:lumOff val="80000"/>
            </a:schemeClr>
          </a:solidFill>
        </p:spPr>
        <p:txBody>
          <a:bodyPr/>
          <a:lstStyle/>
          <a:p>
            <a:r>
              <a:rPr lang="ru-RU" dirty="0"/>
              <a:t> 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Пример готовой статьи 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5801CB5-11C2-408E-A73C-BCFB85DA6E2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62896" y="1501160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ru-RU" sz="3600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http://narodnyepromysly.rus.tilda.ws/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endParaRPr lang="ru-RU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DDAA5FE2-3ED4-4590-8D82-51B6D0401205}"/>
              </a:ext>
            </a:extLst>
          </p:cNvPr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19" t="6587" r="6459" b="5453"/>
          <a:stretch/>
        </p:blipFill>
        <p:spPr bwMode="auto">
          <a:xfrm>
            <a:off x="5211097" y="2512705"/>
            <a:ext cx="4355690" cy="4237704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E264B040-6F88-4C61-AFD0-49687F7470E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05615" y="0"/>
            <a:ext cx="786385" cy="7863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26102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1020FA6-D71A-486B-BB57-A07F1C0E03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10515600" cy="1325563"/>
          </a:xfrm>
          <a:solidFill>
            <a:schemeClr val="accent1">
              <a:lumMod val="20000"/>
              <a:lumOff val="80000"/>
            </a:schemeClr>
          </a:solidFill>
        </p:spPr>
        <p:txBody>
          <a:bodyPr/>
          <a:lstStyle/>
          <a:p>
            <a:r>
              <a:rPr lang="ru-RU" b="1" dirty="0"/>
              <a:t> 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Практическая работа (4 ч)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69F0C76-D3A6-45BC-9AAB-F5F0AFD61E7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2024" y="1825624"/>
            <a:ext cx="11134164" cy="4742323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Задание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0" indent="0" algn="just">
              <a:buNone/>
            </a:pP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Создание сайта - статьи «</a:t>
            </a:r>
            <a:r>
              <a:rPr lang="ru-RU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Лонглид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с помощью конструктора сайтов </a:t>
            </a:r>
            <a:r>
              <a:rPr lang="ru-RU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Tilda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на тему: «Детская безопасность» для обучающихся и их родителей.</a:t>
            </a:r>
          </a:p>
          <a:p>
            <a:pPr marL="0" indent="0" algn="just">
              <a:buNone/>
            </a:pP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ДБ - это система условий, обеспечивающих охрану жизни и здоровья детей, где бы они ни находились – </a:t>
            </a:r>
            <a:r>
              <a:rPr lang="ru-RU" b="1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дома, в школе, при перевозке их на всех видах транспорта, игре на улице (во дворе), хождении по дорогам, катании на коньках и горках, летний отдых у воды, в походах и многое другое. </a:t>
            </a:r>
            <a:endParaRPr lang="ru-RU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FBF4ECE2-8314-48BF-9AAA-522E49899F6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05615" y="0"/>
            <a:ext cx="786385" cy="7863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642252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8217F67-E997-403D-A488-8BCC50BB96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1409"/>
            <a:ext cx="10515600" cy="1325563"/>
          </a:xfrm>
          <a:solidFill>
            <a:schemeClr val="accent1">
              <a:lumMod val="20000"/>
              <a:lumOff val="80000"/>
            </a:schemeClr>
          </a:solidFill>
        </p:spPr>
        <p:txBody>
          <a:bodyPr/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Сайт - статья должен содержать: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B97098B-B6EC-4ABE-B82F-CE7A2D6B37A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1011" y="1610471"/>
            <a:ext cx="11385177" cy="4957477"/>
          </a:xfrm>
        </p:spPr>
        <p:txBody>
          <a:bodyPr>
            <a:normAutofit fontScale="85000" lnSpcReduction="20000"/>
          </a:bodyPr>
          <a:lstStyle/>
          <a:p>
            <a:pPr marL="742950" lvl="0" indent="-742950">
              <a:buFont typeface="+mj-lt"/>
              <a:buAutoNum type="arabicPeriod"/>
            </a:pP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Тему.</a:t>
            </a:r>
          </a:p>
          <a:p>
            <a:pPr marL="742950" lvl="0" indent="-742950" algn="just">
              <a:buFont typeface="+mj-lt"/>
              <a:buAutoNum type="arabicPeriod"/>
            </a:pP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Текст по теме статьи (изложенный на понятном и доступном языке, без грамматических и орфографических ошибках).</a:t>
            </a:r>
          </a:p>
          <a:p>
            <a:pPr marL="742950" lvl="0" indent="-742950" algn="just">
              <a:buFont typeface="+mj-lt"/>
              <a:buAutoNum type="arabicPeriod"/>
            </a:pP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Ссылки на викторины или тесты для обучающихся и их родителей по теме статьи (на любом ранее изученном сервисе за период 3 и 4 курсов).</a:t>
            </a:r>
          </a:p>
          <a:p>
            <a:pPr marL="742950" lvl="0" indent="-742950" algn="just">
              <a:buFont typeface="+mj-lt"/>
              <a:buAutoNum type="arabicPeriod"/>
            </a:pP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Изображения, инфографика по теме статьи (в едином стиле).</a:t>
            </a:r>
          </a:p>
          <a:p>
            <a:pPr marL="742950" lvl="0" indent="-742950" algn="just">
              <a:buFont typeface="+mj-lt"/>
              <a:buAutoNum type="arabicPeriod"/>
            </a:pP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Видео по теме статьи (добавить ссылку с </a:t>
            </a:r>
            <a:r>
              <a:rPr lang="ru-RU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YouTube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  <a:p>
            <a:pPr marL="742950" lvl="0" indent="-742950">
              <a:buFont typeface="+mj-lt"/>
              <a:buAutoNum type="arabicPeriod"/>
            </a:pP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ФИО разработчика.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774398D0-8C48-4DFF-B5B4-56C124F8EA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05615" y="0"/>
            <a:ext cx="786385" cy="7863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6718886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124</TotalTime>
  <Words>712</Words>
  <Application>Microsoft Office PowerPoint</Application>
  <PresentationFormat>Широкоэкранный</PresentationFormat>
  <Paragraphs>56</Paragraphs>
  <Slides>16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1" baseType="lpstr">
      <vt:lpstr>Arial</vt:lpstr>
      <vt:lpstr>Calibri</vt:lpstr>
      <vt:lpstr>Calibri Light</vt:lpstr>
      <vt:lpstr>Times New Roman</vt:lpstr>
      <vt:lpstr>Тема Office</vt:lpstr>
      <vt:lpstr>Использование мультимедийного продукта в формате «лонгрид» с помощью конструктора сайтов       ilda</vt:lpstr>
      <vt:lpstr>  Это нужно знать </vt:lpstr>
      <vt:lpstr>  Лонгрид – это длинный текст</vt:lpstr>
      <vt:lpstr>  Как отличить лонгрид от обычной статьи:</vt:lpstr>
      <vt:lpstr>   Возможности мультимедийного оформления</vt:lpstr>
      <vt:lpstr>   Лонгрид обладает и специфическими техническими характеристиками, а также особенностями верстки </vt:lpstr>
      <vt:lpstr>  Пример готовой статьи </vt:lpstr>
      <vt:lpstr>  Практическая работа (4 ч)</vt:lpstr>
      <vt:lpstr>  Сайт - статья должен содержать:</vt:lpstr>
      <vt:lpstr>  Пошаговая инструкция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  Результат работы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Создание статьи «Лонгрид»  с помощью конструктора сайтов Tilda</dc:title>
  <dc:creator>kuda.kristina@gmail.com</dc:creator>
  <cp:lastModifiedBy>kuda.kristina@gmail.com</cp:lastModifiedBy>
  <cp:revision>5</cp:revision>
  <dcterms:created xsi:type="dcterms:W3CDTF">2024-03-09T07:18:58Z</dcterms:created>
  <dcterms:modified xsi:type="dcterms:W3CDTF">2024-03-09T09:57:39Z</dcterms:modified>
</cp:coreProperties>
</file>