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77" r:id="rId6"/>
    <p:sldId id="261" r:id="rId7"/>
    <p:sldId id="262" r:id="rId8"/>
    <p:sldId id="263" r:id="rId9"/>
    <p:sldId id="264" r:id="rId10"/>
    <p:sldId id="265" r:id="rId11"/>
    <p:sldId id="278" r:id="rId12"/>
    <p:sldId id="268" r:id="rId13"/>
    <p:sldId id="269" r:id="rId14"/>
    <p:sldId id="270" r:id="rId15"/>
    <p:sldId id="271" r:id="rId16"/>
    <p:sldId id="281" r:id="rId17"/>
    <p:sldId id="279" r:id="rId18"/>
    <p:sldId id="272" r:id="rId19"/>
    <p:sldId id="274" r:id="rId20"/>
    <p:sldId id="280" r:id="rId21"/>
    <p:sldId id="273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8029FF"/>
    <a:srgbClr val="6600FF"/>
    <a:srgbClr val="9900FF"/>
    <a:srgbClr val="9966FF"/>
    <a:srgbClr val="99FF66"/>
    <a:srgbClr val="008000"/>
    <a:srgbClr val="CCFF66"/>
    <a:srgbClr val="33CC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43C750-230A-48A9-B604-460472A561BC}" type="doc">
      <dgm:prSet loTypeId="urn:microsoft.com/office/officeart/2005/8/layout/hierarchy1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07433FC-36B3-4A5D-B79E-AAC517090A76}">
      <dgm:prSet phldrT="[Текст]"/>
      <dgm:spPr/>
      <dgm:t>
        <a:bodyPr/>
        <a:lstStyle/>
        <a:p>
          <a:r>
            <a:rPr lang="ru-RU" b="1" i="1" dirty="0" smtClean="0">
              <a:latin typeface="Bookman Old Style" pitchFamily="18" charset="0"/>
            </a:rPr>
            <a:t>Какие бывают предлоги по происхождению?</a:t>
          </a:r>
          <a:endParaRPr lang="ru-RU" b="1" i="1" dirty="0">
            <a:latin typeface="Bookman Old Style" pitchFamily="18" charset="0"/>
          </a:endParaRPr>
        </a:p>
      </dgm:t>
    </dgm:pt>
    <dgm:pt modelId="{B9092810-F78D-4492-B5BB-7949F41D9D6C}" type="parTrans" cxnId="{E5A125E0-E36C-4F34-AA80-8A19DF4D8E4A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FBB4F01A-7922-4CC4-AAB9-DEEB66D2C3D1}" type="sibTrans" cxnId="{E5A125E0-E36C-4F34-AA80-8A19DF4D8E4A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F4494D90-FB4D-4256-BF6E-F236A0B1503E}">
      <dgm:prSet phldrT="[Текст]"/>
      <dgm:spPr/>
      <dgm:t>
        <a:bodyPr/>
        <a:lstStyle/>
        <a:p>
          <a:r>
            <a:rPr lang="ru-RU" i="1" dirty="0" smtClean="0">
              <a:latin typeface="Bookman Old Style" pitchFamily="18" charset="0"/>
            </a:rPr>
            <a:t>1. Производные и производящие.</a:t>
          </a:r>
          <a:endParaRPr lang="ru-RU" i="1" dirty="0">
            <a:latin typeface="Bookman Old Style" pitchFamily="18" charset="0"/>
          </a:endParaRPr>
        </a:p>
      </dgm:t>
    </dgm:pt>
    <dgm:pt modelId="{183F6F02-CC02-4D3C-977A-AF2975B4BA99}" type="parTrans" cxnId="{8F8528EA-B669-43CF-AF12-DFA857924F5D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7EBF1FB3-4681-4D6C-B9ED-1EDFDFC4A57B}" type="sibTrans" cxnId="{8F8528EA-B669-43CF-AF12-DFA857924F5D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580D94D7-883F-4500-80BF-12DD22562F33}">
      <dgm:prSet phldrT="[Текст]"/>
      <dgm:spPr/>
      <dgm:t>
        <a:bodyPr/>
        <a:lstStyle/>
        <a:p>
          <a:r>
            <a:rPr lang="ru-RU" i="1" dirty="0" smtClean="0">
              <a:latin typeface="Bookman Old Style" pitchFamily="18" charset="0"/>
            </a:rPr>
            <a:t>2. Производные и непроизводные.</a:t>
          </a:r>
          <a:endParaRPr lang="ru-RU" i="1" dirty="0">
            <a:latin typeface="Bookman Old Style" pitchFamily="18" charset="0"/>
          </a:endParaRPr>
        </a:p>
      </dgm:t>
    </dgm:pt>
    <dgm:pt modelId="{9BD1F340-2F25-4E58-B28A-494EE2544C45}" type="parTrans" cxnId="{70D57BBC-31A7-48A5-BC40-39F6FF98B46A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870259A1-F06A-4E5E-8E82-5E535DA486C8}" type="sibTrans" cxnId="{70D57BBC-31A7-48A5-BC40-39F6FF98B46A}">
      <dgm:prSet/>
      <dgm:spPr/>
      <dgm:t>
        <a:bodyPr/>
        <a:lstStyle/>
        <a:p>
          <a:endParaRPr lang="ru-RU" i="1">
            <a:latin typeface="Bookman Old Style" pitchFamily="18" charset="0"/>
          </a:endParaRPr>
        </a:p>
      </dgm:t>
    </dgm:pt>
    <dgm:pt modelId="{40B2C121-532F-46FD-BECE-CA9D21A6CD23}" type="pres">
      <dgm:prSet presAssocID="{EA43C750-230A-48A9-B604-460472A561B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84143EC-3D5E-4559-B0F7-A6EC4BECAEEB}" type="pres">
      <dgm:prSet presAssocID="{207433FC-36B3-4A5D-B79E-AAC517090A76}" presName="hierRoot1" presStyleCnt="0"/>
      <dgm:spPr/>
    </dgm:pt>
    <dgm:pt modelId="{7EE3FEA0-3C2C-4696-9481-C01302C0D84E}" type="pres">
      <dgm:prSet presAssocID="{207433FC-36B3-4A5D-B79E-AAC517090A76}" presName="composite" presStyleCnt="0"/>
      <dgm:spPr/>
    </dgm:pt>
    <dgm:pt modelId="{37B739C7-F607-4443-9861-5E043F9BCBDC}" type="pres">
      <dgm:prSet presAssocID="{207433FC-36B3-4A5D-B79E-AAC517090A76}" presName="background" presStyleLbl="node0" presStyleIdx="0" presStyleCnt="1"/>
      <dgm:spPr/>
    </dgm:pt>
    <dgm:pt modelId="{E84672DC-D52B-4407-8B9C-0179B8647513}" type="pres">
      <dgm:prSet presAssocID="{207433FC-36B3-4A5D-B79E-AAC517090A76}" presName="text" presStyleLbl="fgAcc0" presStyleIdx="0" presStyleCnt="1" custLinFactNeighborX="-2824" custLinFactNeighborY="-23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CF2A05-CD76-4F57-89D9-E6A5B0AF6C85}" type="pres">
      <dgm:prSet presAssocID="{207433FC-36B3-4A5D-B79E-AAC517090A76}" presName="hierChild2" presStyleCnt="0"/>
      <dgm:spPr/>
    </dgm:pt>
    <dgm:pt modelId="{F3FC3ACF-6D4B-4C6F-B22F-9CBDC7AED53B}" type="pres">
      <dgm:prSet presAssocID="{183F6F02-CC02-4D3C-977A-AF2975B4BA9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A2FD9F6-1993-464E-98DD-5858A983464A}" type="pres">
      <dgm:prSet presAssocID="{F4494D90-FB4D-4256-BF6E-F236A0B1503E}" presName="hierRoot2" presStyleCnt="0"/>
      <dgm:spPr/>
    </dgm:pt>
    <dgm:pt modelId="{85BFF0BD-8E3C-49C3-A1C9-5D6CD17A11DD}" type="pres">
      <dgm:prSet presAssocID="{F4494D90-FB4D-4256-BF6E-F236A0B1503E}" presName="composite2" presStyleCnt="0"/>
      <dgm:spPr/>
    </dgm:pt>
    <dgm:pt modelId="{03E63D54-0AF1-4C9D-AA47-32A70A035D20}" type="pres">
      <dgm:prSet presAssocID="{F4494D90-FB4D-4256-BF6E-F236A0B1503E}" presName="background2" presStyleLbl="node2" presStyleIdx="0" presStyleCnt="2"/>
      <dgm:spPr/>
    </dgm:pt>
    <dgm:pt modelId="{8AD11E29-55EB-4284-B61C-0145BAF16E81}" type="pres">
      <dgm:prSet presAssocID="{F4494D90-FB4D-4256-BF6E-F236A0B1503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8DB65E-9EA9-4E53-AB7B-F6174EA5D303}" type="pres">
      <dgm:prSet presAssocID="{F4494D90-FB4D-4256-BF6E-F236A0B1503E}" presName="hierChild3" presStyleCnt="0"/>
      <dgm:spPr/>
    </dgm:pt>
    <dgm:pt modelId="{E87A559E-0B9F-4A48-9071-CB31559E27C1}" type="pres">
      <dgm:prSet presAssocID="{9BD1F340-2F25-4E58-B28A-494EE2544C45}" presName="Name10" presStyleLbl="parChTrans1D2" presStyleIdx="1" presStyleCnt="2"/>
      <dgm:spPr/>
      <dgm:t>
        <a:bodyPr/>
        <a:lstStyle/>
        <a:p>
          <a:endParaRPr lang="ru-RU"/>
        </a:p>
      </dgm:t>
    </dgm:pt>
    <dgm:pt modelId="{2E267FF8-27E7-47A0-9500-0BD72E9C429C}" type="pres">
      <dgm:prSet presAssocID="{580D94D7-883F-4500-80BF-12DD22562F33}" presName="hierRoot2" presStyleCnt="0"/>
      <dgm:spPr/>
    </dgm:pt>
    <dgm:pt modelId="{9DA150E3-6E6F-4D22-A61D-0C59FC54AC02}" type="pres">
      <dgm:prSet presAssocID="{580D94D7-883F-4500-80BF-12DD22562F33}" presName="composite2" presStyleCnt="0"/>
      <dgm:spPr/>
    </dgm:pt>
    <dgm:pt modelId="{01A418A6-6A14-4F00-AF23-B220F9EBAD49}" type="pres">
      <dgm:prSet presAssocID="{580D94D7-883F-4500-80BF-12DD22562F33}" presName="background2" presStyleLbl="node2" presStyleIdx="1" presStyleCnt="2"/>
      <dgm:spPr/>
    </dgm:pt>
    <dgm:pt modelId="{A542CFE7-6AD9-4E38-AEE9-D35BE051B03A}" type="pres">
      <dgm:prSet presAssocID="{580D94D7-883F-4500-80BF-12DD22562F3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9C586B-CAFA-45A5-A38F-0DBA8792E4F4}" type="pres">
      <dgm:prSet presAssocID="{580D94D7-883F-4500-80BF-12DD22562F33}" presName="hierChild3" presStyleCnt="0"/>
      <dgm:spPr/>
    </dgm:pt>
  </dgm:ptLst>
  <dgm:cxnLst>
    <dgm:cxn modelId="{8F014BAC-6218-4531-B024-71622EFFC301}" type="presOf" srcId="{183F6F02-CC02-4D3C-977A-AF2975B4BA99}" destId="{F3FC3ACF-6D4B-4C6F-B22F-9CBDC7AED53B}" srcOrd="0" destOrd="0" presId="urn:microsoft.com/office/officeart/2005/8/layout/hierarchy1"/>
    <dgm:cxn modelId="{C4C96190-C626-4DC3-8247-728CF1B004E7}" type="presOf" srcId="{580D94D7-883F-4500-80BF-12DD22562F33}" destId="{A542CFE7-6AD9-4E38-AEE9-D35BE051B03A}" srcOrd="0" destOrd="0" presId="urn:microsoft.com/office/officeart/2005/8/layout/hierarchy1"/>
    <dgm:cxn modelId="{3966F4F5-AD26-41F3-BE4B-D226BFBF4446}" type="presOf" srcId="{EA43C750-230A-48A9-B604-460472A561BC}" destId="{40B2C121-532F-46FD-BECE-CA9D21A6CD23}" srcOrd="0" destOrd="0" presId="urn:microsoft.com/office/officeart/2005/8/layout/hierarchy1"/>
    <dgm:cxn modelId="{CDA2A809-886F-4B2D-8E8B-7933E19EB592}" type="presOf" srcId="{F4494D90-FB4D-4256-BF6E-F236A0B1503E}" destId="{8AD11E29-55EB-4284-B61C-0145BAF16E81}" srcOrd="0" destOrd="0" presId="urn:microsoft.com/office/officeart/2005/8/layout/hierarchy1"/>
    <dgm:cxn modelId="{8F8528EA-B669-43CF-AF12-DFA857924F5D}" srcId="{207433FC-36B3-4A5D-B79E-AAC517090A76}" destId="{F4494D90-FB4D-4256-BF6E-F236A0B1503E}" srcOrd="0" destOrd="0" parTransId="{183F6F02-CC02-4D3C-977A-AF2975B4BA99}" sibTransId="{7EBF1FB3-4681-4D6C-B9ED-1EDFDFC4A57B}"/>
    <dgm:cxn modelId="{70D57BBC-31A7-48A5-BC40-39F6FF98B46A}" srcId="{207433FC-36B3-4A5D-B79E-AAC517090A76}" destId="{580D94D7-883F-4500-80BF-12DD22562F33}" srcOrd="1" destOrd="0" parTransId="{9BD1F340-2F25-4E58-B28A-494EE2544C45}" sibTransId="{870259A1-F06A-4E5E-8E82-5E535DA486C8}"/>
    <dgm:cxn modelId="{4FC6DD8C-B06A-4CE9-A493-58D28DE7E467}" type="presOf" srcId="{9BD1F340-2F25-4E58-B28A-494EE2544C45}" destId="{E87A559E-0B9F-4A48-9071-CB31559E27C1}" srcOrd="0" destOrd="0" presId="urn:microsoft.com/office/officeart/2005/8/layout/hierarchy1"/>
    <dgm:cxn modelId="{E5A125E0-E36C-4F34-AA80-8A19DF4D8E4A}" srcId="{EA43C750-230A-48A9-B604-460472A561BC}" destId="{207433FC-36B3-4A5D-B79E-AAC517090A76}" srcOrd="0" destOrd="0" parTransId="{B9092810-F78D-4492-B5BB-7949F41D9D6C}" sibTransId="{FBB4F01A-7922-4CC4-AAB9-DEEB66D2C3D1}"/>
    <dgm:cxn modelId="{335D7AC1-A9FF-4925-B961-DE6217CF8FF6}" type="presOf" srcId="{207433FC-36B3-4A5D-B79E-AAC517090A76}" destId="{E84672DC-D52B-4407-8B9C-0179B8647513}" srcOrd="0" destOrd="0" presId="urn:microsoft.com/office/officeart/2005/8/layout/hierarchy1"/>
    <dgm:cxn modelId="{A1763809-2ED7-497E-831E-DDFA53F36B7F}" type="presParOf" srcId="{40B2C121-532F-46FD-BECE-CA9D21A6CD23}" destId="{584143EC-3D5E-4559-B0F7-A6EC4BECAEEB}" srcOrd="0" destOrd="0" presId="urn:microsoft.com/office/officeart/2005/8/layout/hierarchy1"/>
    <dgm:cxn modelId="{93F774BB-389E-47D4-8A2A-6517FCEFFD09}" type="presParOf" srcId="{584143EC-3D5E-4559-B0F7-A6EC4BECAEEB}" destId="{7EE3FEA0-3C2C-4696-9481-C01302C0D84E}" srcOrd="0" destOrd="0" presId="urn:microsoft.com/office/officeart/2005/8/layout/hierarchy1"/>
    <dgm:cxn modelId="{29A9B2FF-0FB8-4FB0-A861-CECF0D628392}" type="presParOf" srcId="{7EE3FEA0-3C2C-4696-9481-C01302C0D84E}" destId="{37B739C7-F607-4443-9861-5E043F9BCBDC}" srcOrd="0" destOrd="0" presId="urn:microsoft.com/office/officeart/2005/8/layout/hierarchy1"/>
    <dgm:cxn modelId="{AED4E82B-0909-4C1A-9F9A-1C5D099D0507}" type="presParOf" srcId="{7EE3FEA0-3C2C-4696-9481-C01302C0D84E}" destId="{E84672DC-D52B-4407-8B9C-0179B8647513}" srcOrd="1" destOrd="0" presId="urn:microsoft.com/office/officeart/2005/8/layout/hierarchy1"/>
    <dgm:cxn modelId="{AA351596-351B-4F0B-BA9D-B5220D32D073}" type="presParOf" srcId="{584143EC-3D5E-4559-B0F7-A6EC4BECAEEB}" destId="{7ACF2A05-CD76-4F57-89D9-E6A5B0AF6C85}" srcOrd="1" destOrd="0" presId="urn:microsoft.com/office/officeart/2005/8/layout/hierarchy1"/>
    <dgm:cxn modelId="{5EFE870D-F8C2-4C52-B257-1F298D5BD85F}" type="presParOf" srcId="{7ACF2A05-CD76-4F57-89D9-E6A5B0AF6C85}" destId="{F3FC3ACF-6D4B-4C6F-B22F-9CBDC7AED53B}" srcOrd="0" destOrd="0" presId="urn:microsoft.com/office/officeart/2005/8/layout/hierarchy1"/>
    <dgm:cxn modelId="{F9C8CC6D-8A0B-4FE1-AE92-383610AFB857}" type="presParOf" srcId="{7ACF2A05-CD76-4F57-89D9-E6A5B0AF6C85}" destId="{6A2FD9F6-1993-464E-98DD-5858A983464A}" srcOrd="1" destOrd="0" presId="urn:microsoft.com/office/officeart/2005/8/layout/hierarchy1"/>
    <dgm:cxn modelId="{21574F5D-6BC1-4FA2-8AE9-B324B580052E}" type="presParOf" srcId="{6A2FD9F6-1993-464E-98DD-5858A983464A}" destId="{85BFF0BD-8E3C-49C3-A1C9-5D6CD17A11DD}" srcOrd="0" destOrd="0" presId="urn:microsoft.com/office/officeart/2005/8/layout/hierarchy1"/>
    <dgm:cxn modelId="{EDC6FD40-B8B6-48AD-8172-E1AA2FAFDC3E}" type="presParOf" srcId="{85BFF0BD-8E3C-49C3-A1C9-5D6CD17A11DD}" destId="{03E63D54-0AF1-4C9D-AA47-32A70A035D20}" srcOrd="0" destOrd="0" presId="urn:microsoft.com/office/officeart/2005/8/layout/hierarchy1"/>
    <dgm:cxn modelId="{6A6F9555-0FAD-47F3-B560-4C953D9B4BB2}" type="presParOf" srcId="{85BFF0BD-8E3C-49C3-A1C9-5D6CD17A11DD}" destId="{8AD11E29-55EB-4284-B61C-0145BAF16E81}" srcOrd="1" destOrd="0" presId="urn:microsoft.com/office/officeart/2005/8/layout/hierarchy1"/>
    <dgm:cxn modelId="{FCCDE536-109A-46A9-95CD-DEBC9E9103AB}" type="presParOf" srcId="{6A2FD9F6-1993-464E-98DD-5858A983464A}" destId="{2E8DB65E-9EA9-4E53-AB7B-F6174EA5D303}" srcOrd="1" destOrd="0" presId="urn:microsoft.com/office/officeart/2005/8/layout/hierarchy1"/>
    <dgm:cxn modelId="{0FEA4645-28F6-4559-9A44-5B7CC3BCAC8A}" type="presParOf" srcId="{7ACF2A05-CD76-4F57-89D9-E6A5B0AF6C85}" destId="{E87A559E-0B9F-4A48-9071-CB31559E27C1}" srcOrd="2" destOrd="0" presId="urn:microsoft.com/office/officeart/2005/8/layout/hierarchy1"/>
    <dgm:cxn modelId="{7DF11BE7-F418-48D0-90B1-FA016A86B11B}" type="presParOf" srcId="{7ACF2A05-CD76-4F57-89D9-E6A5B0AF6C85}" destId="{2E267FF8-27E7-47A0-9500-0BD72E9C429C}" srcOrd="3" destOrd="0" presId="urn:microsoft.com/office/officeart/2005/8/layout/hierarchy1"/>
    <dgm:cxn modelId="{CC3CEBFB-C9E9-4DF0-A1E1-3E620067BFE0}" type="presParOf" srcId="{2E267FF8-27E7-47A0-9500-0BD72E9C429C}" destId="{9DA150E3-6E6F-4D22-A61D-0C59FC54AC02}" srcOrd="0" destOrd="0" presId="urn:microsoft.com/office/officeart/2005/8/layout/hierarchy1"/>
    <dgm:cxn modelId="{27653456-CD0B-4891-8E91-906C32D909AE}" type="presParOf" srcId="{9DA150E3-6E6F-4D22-A61D-0C59FC54AC02}" destId="{01A418A6-6A14-4F00-AF23-B220F9EBAD49}" srcOrd="0" destOrd="0" presId="urn:microsoft.com/office/officeart/2005/8/layout/hierarchy1"/>
    <dgm:cxn modelId="{CF9BBD61-C120-4E12-965A-0E3167C09CCA}" type="presParOf" srcId="{9DA150E3-6E6F-4D22-A61D-0C59FC54AC02}" destId="{A542CFE7-6AD9-4E38-AEE9-D35BE051B03A}" srcOrd="1" destOrd="0" presId="urn:microsoft.com/office/officeart/2005/8/layout/hierarchy1"/>
    <dgm:cxn modelId="{56DAB4E5-6B75-4AF2-AAFD-88E084D78822}" type="presParOf" srcId="{2E267FF8-27E7-47A0-9500-0BD72E9C429C}" destId="{CD9C586B-CAFA-45A5-A38F-0DBA8792E4F4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E3DCE8-6361-4AA2-8647-E893F8614E14}" type="doc">
      <dgm:prSet loTypeId="urn:microsoft.com/office/officeart/2005/8/layout/vList3#1" loCatId="list" qsTypeId="urn:microsoft.com/office/officeart/2005/8/quickstyle/3d2" qsCatId="3D" csTypeId="urn:microsoft.com/office/officeart/2005/8/colors/colorful1#1" csCatId="colorful" phldr="1"/>
      <dgm:spPr/>
    </dgm:pt>
    <dgm:pt modelId="{6F5E22EB-841F-4437-9D31-32AA1D5238B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Двигаться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впереди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 колонны</a:t>
          </a:r>
          <a:endParaRPr lang="ru-RU" sz="2800" dirty="0" smtClean="0">
            <a:solidFill>
              <a:srgbClr val="002060"/>
            </a:solidFill>
          </a:endParaRPr>
        </a:p>
        <a:p>
          <a:pPr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dirty="0">
            <a:solidFill>
              <a:srgbClr val="002060"/>
            </a:solidFill>
          </a:endParaRPr>
        </a:p>
      </dgm:t>
    </dgm:pt>
    <dgm:pt modelId="{00791FF5-0AAB-4E5C-97BD-E6C5D8BB6156}" type="parTrans" cxnId="{7BE5BEBD-B922-4C34-9EB1-BFD0A21D6B9A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608D74DE-7421-4D45-AA8E-64653CC32009}" type="sibTrans" cxnId="{7BE5BEBD-B922-4C34-9EB1-BFD0A21D6B9A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C4F402ED-0FCD-498F-9D18-80E04CE4E7A1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остановиться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вблизи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 памятника</a:t>
          </a:r>
          <a:endParaRPr lang="ru-RU" sz="2800" dirty="0">
            <a:solidFill>
              <a:srgbClr val="002060"/>
            </a:solidFill>
          </a:endParaRPr>
        </a:p>
      </dgm:t>
    </dgm:pt>
    <dgm:pt modelId="{8C012D2A-5DAC-4783-8D14-AB18A68E9FCB}" type="parTrans" cxnId="{98D785E7-6FCE-4F97-BC09-4D6722425A3B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488C05A5-1B89-48A2-8523-9485E31EE685}" type="sibTrans" cxnId="{98D785E7-6FCE-4F97-BC09-4D6722425A3B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C6D2F91D-F69A-49F3-B3A6-7AED79EF5DBA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происходить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в продолжение 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месяца</a:t>
          </a:r>
          <a:endParaRPr lang="ru-RU" sz="2800" dirty="0">
            <a:solidFill>
              <a:srgbClr val="002060"/>
            </a:solidFill>
          </a:endParaRPr>
        </a:p>
      </dgm:t>
    </dgm:pt>
    <dgm:pt modelId="{B23609D4-235E-4688-BD8E-E6EA501CE48F}" type="parTrans" cxnId="{F7BBF1C7-824D-4ACF-8F72-EE81BF707C09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F0C8E282-E8A7-4406-9873-1B55D2ACCAB2}" type="sibTrans" cxnId="{F7BBF1C7-824D-4ACF-8F72-EE81BF707C09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60578870-C260-425D-B2E3-499F2690089D}">
      <dgm:prSet custT="1"/>
      <dgm:spPr/>
      <dgm:t>
        <a:bodyPr/>
        <a:lstStyle/>
        <a:p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рассказывать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в течение 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урока</a:t>
          </a:r>
          <a:endParaRPr lang="ru-RU" sz="2800" dirty="0">
            <a:solidFill>
              <a:srgbClr val="002060"/>
            </a:solidFill>
          </a:endParaRPr>
        </a:p>
      </dgm:t>
    </dgm:pt>
    <dgm:pt modelId="{26810B01-EA18-476E-9235-9C39F81A297E}" type="parTrans" cxnId="{FB16C9AF-E120-4CAA-8777-B90EEA3907DE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50215D86-6D04-41AD-8D83-E065525F4591}" type="sibTrans" cxnId="{FB16C9AF-E120-4CAA-8777-B90EEA3907DE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A78083BB-0B74-4AB8-91CA-D5F019B827FD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пройти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позади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 стоящего трамвая</a:t>
          </a:r>
          <a:endParaRPr lang="ru-RU" sz="2800" dirty="0">
            <a:solidFill>
              <a:srgbClr val="002060"/>
            </a:solidFill>
          </a:endParaRPr>
        </a:p>
      </dgm:t>
    </dgm:pt>
    <dgm:pt modelId="{F442C590-0144-4E87-B7B3-89D50A468733}" type="parTrans" cxnId="{A0DC8B1F-7B6D-4FC2-9261-D9D371C1A1A7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9DE9DC8F-C20F-48FC-BC92-D75576C0139E}" type="sibTrans" cxnId="{A0DC8B1F-7B6D-4FC2-9261-D9D371C1A1A7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C82878D1-4093-406B-854D-F4F6583FD042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спешить </a:t>
          </a:r>
          <a:r>
            <a:rPr lang="ru-RU" sz="2800" b="1" i="1" dirty="0" smtClean="0">
              <a:solidFill>
                <a:schemeClr val="bg1"/>
              </a:solidFill>
              <a:latin typeface="Bookman Old Style" pitchFamily="18" charset="0"/>
            </a:rPr>
            <a:t>навстречу</a:t>
          </a:r>
          <a:r>
            <a:rPr lang="ru-RU" sz="2800" b="1" i="1" dirty="0" smtClean="0">
              <a:solidFill>
                <a:srgbClr val="002060"/>
              </a:solidFill>
              <a:latin typeface="Bookman Old Style" pitchFamily="18" charset="0"/>
            </a:rPr>
            <a:t> опасности</a:t>
          </a:r>
          <a:endParaRPr lang="ru-RU" sz="2800" dirty="0">
            <a:solidFill>
              <a:srgbClr val="002060"/>
            </a:solidFill>
          </a:endParaRPr>
        </a:p>
      </dgm:t>
    </dgm:pt>
    <dgm:pt modelId="{E905C44D-AA0F-433F-819B-54E51DECACA5}" type="parTrans" cxnId="{F3C86490-16D5-4C44-9242-4CFAA253E28B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630D353B-D769-412C-AD5C-9E1D8457C1B3}" type="sibTrans" cxnId="{F3C86490-16D5-4C44-9242-4CFAA253E28B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7F8412D4-73E5-4B62-89F3-6C6528A7F1CD}" type="pres">
      <dgm:prSet presAssocID="{B2E3DCE8-6361-4AA2-8647-E893F8614E14}" presName="linearFlow" presStyleCnt="0">
        <dgm:presLayoutVars>
          <dgm:dir/>
          <dgm:resizeHandles val="exact"/>
        </dgm:presLayoutVars>
      </dgm:prSet>
      <dgm:spPr/>
    </dgm:pt>
    <dgm:pt modelId="{DC12E831-281D-4B05-8BF4-41F1B12F9E90}" type="pres">
      <dgm:prSet presAssocID="{6F5E22EB-841F-4437-9D31-32AA1D5238BA}" presName="composite" presStyleCnt="0"/>
      <dgm:spPr/>
    </dgm:pt>
    <dgm:pt modelId="{95EC7658-EEBE-4635-88ED-77565D0257CA}" type="pres">
      <dgm:prSet presAssocID="{6F5E22EB-841F-4437-9D31-32AA1D5238BA}" presName="imgShp" presStyleLbl="fgImgPlace1" presStyleIdx="0" presStyleCnt="6" custScaleX="129262" custLinFactNeighborX="-97414" custLinFactNeighborY="-574"/>
      <dgm:spPr>
        <a:solidFill>
          <a:schemeClr val="accent2">
            <a:lumMod val="75000"/>
          </a:schemeClr>
        </a:solidFill>
      </dgm:spPr>
    </dgm:pt>
    <dgm:pt modelId="{CD460038-F913-4FAB-84A7-BC3A48DF7481}" type="pres">
      <dgm:prSet presAssocID="{6F5E22EB-841F-4437-9D31-32AA1D5238BA}" presName="txShp" presStyleLbl="node1" presStyleIdx="0" presStyleCnt="6" custScaleX="129263" custLinFactNeighborX="698" custLinFactNeighborY="-6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1312B-923E-47B9-A61E-AB28863FCEC9}" type="pres">
      <dgm:prSet presAssocID="{608D74DE-7421-4D45-AA8E-64653CC32009}" presName="spacing" presStyleCnt="0"/>
      <dgm:spPr/>
    </dgm:pt>
    <dgm:pt modelId="{141AC943-1061-452F-824E-E89EED50B4F8}" type="pres">
      <dgm:prSet presAssocID="{60578870-C260-425D-B2E3-499F2690089D}" presName="composite" presStyleCnt="0"/>
      <dgm:spPr/>
    </dgm:pt>
    <dgm:pt modelId="{950D07E6-045F-4827-8A38-18ECECCC428A}" type="pres">
      <dgm:prSet presAssocID="{60578870-C260-425D-B2E3-499F2690089D}" presName="imgShp" presStyleLbl="fgImgPlace1" presStyleIdx="1" presStyleCnt="6" custScaleX="129262" custLinFactNeighborX="-97414" custLinFactNeighborY="-7818"/>
      <dgm:spPr>
        <a:solidFill>
          <a:schemeClr val="accent3">
            <a:lumMod val="75000"/>
          </a:schemeClr>
        </a:solidFill>
      </dgm:spPr>
    </dgm:pt>
    <dgm:pt modelId="{AEEB55FF-3504-4C21-BE98-463C646B6767}" type="pres">
      <dgm:prSet presAssocID="{60578870-C260-425D-B2E3-499F2690089D}" presName="txShp" presStyleLbl="node1" presStyleIdx="1" presStyleCnt="6" custScaleX="129263" custLinFactNeighborX="698" custLinFactNeighborY="-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7C28D4-8B96-4B88-8CB7-2E77CD90F5B9}" type="pres">
      <dgm:prSet presAssocID="{50215D86-6D04-41AD-8D83-E065525F4591}" presName="spacing" presStyleCnt="0"/>
      <dgm:spPr/>
    </dgm:pt>
    <dgm:pt modelId="{E54595B3-DF30-4027-91CC-96E80B11C422}" type="pres">
      <dgm:prSet presAssocID="{C4F402ED-0FCD-498F-9D18-80E04CE4E7A1}" presName="composite" presStyleCnt="0"/>
      <dgm:spPr/>
    </dgm:pt>
    <dgm:pt modelId="{E93E4784-F160-45EA-BA45-78CD16C11BE3}" type="pres">
      <dgm:prSet presAssocID="{C4F402ED-0FCD-498F-9D18-80E04CE4E7A1}" presName="imgShp" presStyleLbl="fgImgPlace1" presStyleIdx="2" presStyleCnt="6" custScaleX="129262" custLinFactNeighborX="-97414" custLinFactNeighborY="-7818"/>
      <dgm:spPr>
        <a:solidFill>
          <a:srgbClr val="7030A0"/>
        </a:solidFill>
        <a:ln>
          <a:solidFill>
            <a:srgbClr val="7030A0"/>
          </a:solidFill>
        </a:ln>
      </dgm:spPr>
    </dgm:pt>
    <dgm:pt modelId="{0FC0D3A3-21A9-4DE6-ACBB-04308DB63382}" type="pres">
      <dgm:prSet presAssocID="{C4F402ED-0FCD-498F-9D18-80E04CE4E7A1}" presName="txShp" presStyleLbl="node1" presStyleIdx="2" presStyleCnt="6" custScaleX="129263" custLinFactNeighborX="698" custLinFactNeighborY="-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4A6CA7-17B1-41E8-8EF1-76CE1FE0362E}" type="pres">
      <dgm:prSet presAssocID="{488C05A5-1B89-48A2-8523-9485E31EE685}" presName="spacing" presStyleCnt="0"/>
      <dgm:spPr/>
    </dgm:pt>
    <dgm:pt modelId="{CE1E9B31-68EE-4A26-AA28-F151C8DFE5A3}" type="pres">
      <dgm:prSet presAssocID="{C6D2F91D-F69A-49F3-B3A6-7AED79EF5DBA}" presName="composite" presStyleCnt="0"/>
      <dgm:spPr/>
    </dgm:pt>
    <dgm:pt modelId="{475B485F-D812-45F9-AEE8-14C1846F6EAD}" type="pres">
      <dgm:prSet presAssocID="{C6D2F91D-F69A-49F3-B3A6-7AED79EF5DBA}" presName="imgShp" presStyleLbl="fgImgPlace1" presStyleIdx="3" presStyleCnt="6" custScaleX="129262" custLinFactNeighborX="-97414" custLinFactNeighborY="-7818"/>
      <dgm:spPr>
        <a:solidFill>
          <a:srgbClr val="00B0F0"/>
        </a:solidFill>
      </dgm:spPr>
    </dgm:pt>
    <dgm:pt modelId="{17E1741D-EE8F-494B-9DDB-3EC6B9BF60F5}" type="pres">
      <dgm:prSet presAssocID="{C6D2F91D-F69A-49F3-B3A6-7AED79EF5DBA}" presName="txShp" presStyleLbl="node1" presStyleIdx="3" presStyleCnt="6" custScaleX="129263" custLinFactNeighborX="698" custLinFactNeighborY="-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9864F-5FC7-41D6-8383-31D5A5A058D3}" type="pres">
      <dgm:prSet presAssocID="{F0C8E282-E8A7-4406-9873-1B55D2ACCAB2}" presName="spacing" presStyleCnt="0"/>
      <dgm:spPr/>
    </dgm:pt>
    <dgm:pt modelId="{677BCD47-6FC1-4C20-996B-35274CA22999}" type="pres">
      <dgm:prSet presAssocID="{C82878D1-4093-406B-854D-F4F6583FD042}" presName="composite" presStyleCnt="0"/>
      <dgm:spPr/>
    </dgm:pt>
    <dgm:pt modelId="{A1C8EBDD-47FB-4A2E-B9F3-A5BA3D30877B}" type="pres">
      <dgm:prSet presAssocID="{C82878D1-4093-406B-854D-F4F6583FD042}" presName="imgShp" presStyleLbl="fgImgPlace1" presStyleIdx="4" presStyleCnt="6" custScaleX="129262" custLinFactNeighborX="-97414" custLinFactNeighborY="-7818"/>
      <dgm:spPr>
        <a:solidFill>
          <a:srgbClr val="FFC000"/>
        </a:solidFill>
      </dgm:spPr>
    </dgm:pt>
    <dgm:pt modelId="{0CEBAB8F-6813-4EA1-AB63-D195A712A338}" type="pres">
      <dgm:prSet presAssocID="{C82878D1-4093-406B-854D-F4F6583FD042}" presName="txShp" presStyleLbl="node1" presStyleIdx="4" presStyleCnt="6" custScaleX="129263" custLinFactNeighborX="698" custLinFactNeighborY="-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8C5C8E-5928-477A-9B69-4F3EDC8643D4}" type="pres">
      <dgm:prSet presAssocID="{630D353B-D769-412C-AD5C-9E1D8457C1B3}" presName="spacing" presStyleCnt="0"/>
      <dgm:spPr/>
    </dgm:pt>
    <dgm:pt modelId="{C77BD501-5607-4DDB-BC8F-12B02A5AF6E6}" type="pres">
      <dgm:prSet presAssocID="{A78083BB-0B74-4AB8-91CA-D5F019B827FD}" presName="composite" presStyleCnt="0"/>
      <dgm:spPr/>
    </dgm:pt>
    <dgm:pt modelId="{92B30078-862D-4DDC-AAFE-254EA9BC6C86}" type="pres">
      <dgm:prSet presAssocID="{A78083BB-0B74-4AB8-91CA-D5F019B827FD}" presName="imgShp" presStyleLbl="fgImgPlace1" presStyleIdx="5" presStyleCnt="6" custScaleX="129262" custLinFactNeighborX="-97414" custLinFactNeighborY="-7818"/>
      <dgm:spPr>
        <a:solidFill>
          <a:srgbClr val="DC4861"/>
        </a:solidFill>
      </dgm:spPr>
    </dgm:pt>
    <dgm:pt modelId="{D18B4B9F-B9E1-4AF7-81A8-25D560773789}" type="pres">
      <dgm:prSet presAssocID="{A78083BB-0B74-4AB8-91CA-D5F019B827FD}" presName="txShp" presStyleLbl="node1" presStyleIdx="5" presStyleCnt="6" custScaleX="129263" custLinFactNeighborX="698" custLinFactNeighborY="-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6C9AF-E120-4CAA-8777-B90EEA3907DE}" srcId="{B2E3DCE8-6361-4AA2-8647-E893F8614E14}" destId="{60578870-C260-425D-B2E3-499F2690089D}" srcOrd="1" destOrd="0" parTransId="{26810B01-EA18-476E-9235-9C39F81A297E}" sibTransId="{50215D86-6D04-41AD-8D83-E065525F4591}"/>
    <dgm:cxn modelId="{0A8B69A8-4329-4F30-9EAE-41333A602E8B}" type="presOf" srcId="{A78083BB-0B74-4AB8-91CA-D5F019B827FD}" destId="{D18B4B9F-B9E1-4AF7-81A8-25D560773789}" srcOrd="0" destOrd="0" presId="urn:microsoft.com/office/officeart/2005/8/layout/vList3#1"/>
    <dgm:cxn modelId="{F3C86490-16D5-4C44-9242-4CFAA253E28B}" srcId="{B2E3DCE8-6361-4AA2-8647-E893F8614E14}" destId="{C82878D1-4093-406B-854D-F4F6583FD042}" srcOrd="4" destOrd="0" parTransId="{E905C44D-AA0F-433F-819B-54E51DECACA5}" sibTransId="{630D353B-D769-412C-AD5C-9E1D8457C1B3}"/>
    <dgm:cxn modelId="{C3640C4A-0DBD-435A-A89E-EB99301B1722}" type="presOf" srcId="{C4F402ED-0FCD-498F-9D18-80E04CE4E7A1}" destId="{0FC0D3A3-21A9-4DE6-ACBB-04308DB63382}" srcOrd="0" destOrd="0" presId="urn:microsoft.com/office/officeart/2005/8/layout/vList3#1"/>
    <dgm:cxn modelId="{215F7CBB-483C-49E9-A621-659D694CA767}" type="presOf" srcId="{C82878D1-4093-406B-854D-F4F6583FD042}" destId="{0CEBAB8F-6813-4EA1-AB63-D195A712A338}" srcOrd="0" destOrd="0" presId="urn:microsoft.com/office/officeart/2005/8/layout/vList3#1"/>
    <dgm:cxn modelId="{813D6E2A-A720-4041-A55A-DD538DA7C36B}" type="presOf" srcId="{B2E3DCE8-6361-4AA2-8647-E893F8614E14}" destId="{7F8412D4-73E5-4B62-89F3-6C6528A7F1CD}" srcOrd="0" destOrd="0" presId="urn:microsoft.com/office/officeart/2005/8/layout/vList3#1"/>
    <dgm:cxn modelId="{F4F19FDB-AD0B-4461-AAE7-DE284735CDC0}" type="presOf" srcId="{6F5E22EB-841F-4437-9D31-32AA1D5238BA}" destId="{CD460038-F913-4FAB-84A7-BC3A48DF7481}" srcOrd="0" destOrd="0" presId="urn:microsoft.com/office/officeart/2005/8/layout/vList3#1"/>
    <dgm:cxn modelId="{8BD4EAA3-FEC9-47D8-9836-2D9AE14DD067}" type="presOf" srcId="{C6D2F91D-F69A-49F3-B3A6-7AED79EF5DBA}" destId="{17E1741D-EE8F-494B-9DDB-3EC6B9BF60F5}" srcOrd="0" destOrd="0" presId="urn:microsoft.com/office/officeart/2005/8/layout/vList3#1"/>
    <dgm:cxn modelId="{F7BBF1C7-824D-4ACF-8F72-EE81BF707C09}" srcId="{B2E3DCE8-6361-4AA2-8647-E893F8614E14}" destId="{C6D2F91D-F69A-49F3-B3A6-7AED79EF5DBA}" srcOrd="3" destOrd="0" parTransId="{B23609D4-235E-4688-BD8E-E6EA501CE48F}" sibTransId="{F0C8E282-E8A7-4406-9873-1B55D2ACCAB2}"/>
    <dgm:cxn modelId="{98D785E7-6FCE-4F97-BC09-4D6722425A3B}" srcId="{B2E3DCE8-6361-4AA2-8647-E893F8614E14}" destId="{C4F402ED-0FCD-498F-9D18-80E04CE4E7A1}" srcOrd="2" destOrd="0" parTransId="{8C012D2A-5DAC-4783-8D14-AB18A68E9FCB}" sibTransId="{488C05A5-1B89-48A2-8523-9485E31EE685}"/>
    <dgm:cxn modelId="{2D4E6BAD-CCE4-4E37-831C-0F430E9E275D}" type="presOf" srcId="{60578870-C260-425D-B2E3-499F2690089D}" destId="{AEEB55FF-3504-4C21-BE98-463C646B6767}" srcOrd="0" destOrd="0" presId="urn:microsoft.com/office/officeart/2005/8/layout/vList3#1"/>
    <dgm:cxn modelId="{A0DC8B1F-7B6D-4FC2-9261-D9D371C1A1A7}" srcId="{B2E3DCE8-6361-4AA2-8647-E893F8614E14}" destId="{A78083BB-0B74-4AB8-91CA-D5F019B827FD}" srcOrd="5" destOrd="0" parTransId="{F442C590-0144-4E87-B7B3-89D50A468733}" sibTransId="{9DE9DC8F-C20F-48FC-BC92-D75576C0139E}"/>
    <dgm:cxn modelId="{7BE5BEBD-B922-4C34-9EB1-BFD0A21D6B9A}" srcId="{B2E3DCE8-6361-4AA2-8647-E893F8614E14}" destId="{6F5E22EB-841F-4437-9D31-32AA1D5238BA}" srcOrd="0" destOrd="0" parTransId="{00791FF5-0AAB-4E5C-97BD-E6C5D8BB6156}" sibTransId="{608D74DE-7421-4D45-AA8E-64653CC32009}"/>
    <dgm:cxn modelId="{499122D3-AD6C-41D6-95EE-8E3A2CEB8379}" type="presParOf" srcId="{7F8412D4-73E5-4B62-89F3-6C6528A7F1CD}" destId="{DC12E831-281D-4B05-8BF4-41F1B12F9E90}" srcOrd="0" destOrd="0" presId="urn:microsoft.com/office/officeart/2005/8/layout/vList3#1"/>
    <dgm:cxn modelId="{271A7E42-6339-414D-A2F4-FD6B2B204D91}" type="presParOf" srcId="{DC12E831-281D-4B05-8BF4-41F1B12F9E90}" destId="{95EC7658-EEBE-4635-88ED-77565D0257CA}" srcOrd="0" destOrd="0" presId="urn:microsoft.com/office/officeart/2005/8/layout/vList3#1"/>
    <dgm:cxn modelId="{BA1D32DF-698C-428D-8202-B6D246713EEF}" type="presParOf" srcId="{DC12E831-281D-4B05-8BF4-41F1B12F9E90}" destId="{CD460038-F913-4FAB-84A7-BC3A48DF7481}" srcOrd="1" destOrd="0" presId="urn:microsoft.com/office/officeart/2005/8/layout/vList3#1"/>
    <dgm:cxn modelId="{A116D499-E9F1-49A5-83D0-E23EFDD8295B}" type="presParOf" srcId="{7F8412D4-73E5-4B62-89F3-6C6528A7F1CD}" destId="{1C81312B-923E-47B9-A61E-AB28863FCEC9}" srcOrd="1" destOrd="0" presId="urn:microsoft.com/office/officeart/2005/8/layout/vList3#1"/>
    <dgm:cxn modelId="{513E67EA-F0AB-4EC2-BB15-7A6F3E6982B7}" type="presParOf" srcId="{7F8412D4-73E5-4B62-89F3-6C6528A7F1CD}" destId="{141AC943-1061-452F-824E-E89EED50B4F8}" srcOrd="2" destOrd="0" presId="urn:microsoft.com/office/officeart/2005/8/layout/vList3#1"/>
    <dgm:cxn modelId="{4846476A-4348-45B0-B82D-0C30D6C36176}" type="presParOf" srcId="{141AC943-1061-452F-824E-E89EED50B4F8}" destId="{950D07E6-045F-4827-8A38-18ECECCC428A}" srcOrd="0" destOrd="0" presId="urn:microsoft.com/office/officeart/2005/8/layout/vList3#1"/>
    <dgm:cxn modelId="{B6927FFA-0F39-42A3-B07D-70E1D86ADEB9}" type="presParOf" srcId="{141AC943-1061-452F-824E-E89EED50B4F8}" destId="{AEEB55FF-3504-4C21-BE98-463C646B6767}" srcOrd="1" destOrd="0" presId="urn:microsoft.com/office/officeart/2005/8/layout/vList3#1"/>
    <dgm:cxn modelId="{B4A8075F-D097-49AD-9AB0-CD1B4A4A4FCA}" type="presParOf" srcId="{7F8412D4-73E5-4B62-89F3-6C6528A7F1CD}" destId="{EE7C28D4-8B96-4B88-8CB7-2E77CD90F5B9}" srcOrd="3" destOrd="0" presId="urn:microsoft.com/office/officeart/2005/8/layout/vList3#1"/>
    <dgm:cxn modelId="{38D0A308-F93A-4491-B08B-8F8CD684A719}" type="presParOf" srcId="{7F8412D4-73E5-4B62-89F3-6C6528A7F1CD}" destId="{E54595B3-DF30-4027-91CC-96E80B11C422}" srcOrd="4" destOrd="0" presId="urn:microsoft.com/office/officeart/2005/8/layout/vList3#1"/>
    <dgm:cxn modelId="{E472AF67-E8DB-4B74-AF60-4A77874CABC0}" type="presParOf" srcId="{E54595B3-DF30-4027-91CC-96E80B11C422}" destId="{E93E4784-F160-45EA-BA45-78CD16C11BE3}" srcOrd="0" destOrd="0" presId="urn:microsoft.com/office/officeart/2005/8/layout/vList3#1"/>
    <dgm:cxn modelId="{0E642188-860E-4E8A-82B3-9EB17C8B2C79}" type="presParOf" srcId="{E54595B3-DF30-4027-91CC-96E80B11C422}" destId="{0FC0D3A3-21A9-4DE6-ACBB-04308DB63382}" srcOrd="1" destOrd="0" presId="urn:microsoft.com/office/officeart/2005/8/layout/vList3#1"/>
    <dgm:cxn modelId="{BDA3D38D-F953-488F-856E-9F179CF22334}" type="presParOf" srcId="{7F8412D4-73E5-4B62-89F3-6C6528A7F1CD}" destId="{564A6CA7-17B1-41E8-8EF1-76CE1FE0362E}" srcOrd="5" destOrd="0" presId="urn:microsoft.com/office/officeart/2005/8/layout/vList3#1"/>
    <dgm:cxn modelId="{F34FF44B-7D04-4BD5-8B43-832338E48A20}" type="presParOf" srcId="{7F8412D4-73E5-4B62-89F3-6C6528A7F1CD}" destId="{CE1E9B31-68EE-4A26-AA28-F151C8DFE5A3}" srcOrd="6" destOrd="0" presId="urn:microsoft.com/office/officeart/2005/8/layout/vList3#1"/>
    <dgm:cxn modelId="{1FC8E3AC-C0CC-4495-9A8A-BB1385C2FF7C}" type="presParOf" srcId="{CE1E9B31-68EE-4A26-AA28-F151C8DFE5A3}" destId="{475B485F-D812-45F9-AEE8-14C1846F6EAD}" srcOrd="0" destOrd="0" presId="urn:microsoft.com/office/officeart/2005/8/layout/vList3#1"/>
    <dgm:cxn modelId="{DDCF84F5-7431-4710-B3DC-7349DA009D3C}" type="presParOf" srcId="{CE1E9B31-68EE-4A26-AA28-F151C8DFE5A3}" destId="{17E1741D-EE8F-494B-9DDB-3EC6B9BF60F5}" srcOrd="1" destOrd="0" presId="urn:microsoft.com/office/officeart/2005/8/layout/vList3#1"/>
    <dgm:cxn modelId="{74E780B4-FAB9-4650-B8FC-F2928D67DB95}" type="presParOf" srcId="{7F8412D4-73E5-4B62-89F3-6C6528A7F1CD}" destId="{7529864F-5FC7-41D6-8383-31D5A5A058D3}" srcOrd="7" destOrd="0" presId="urn:microsoft.com/office/officeart/2005/8/layout/vList3#1"/>
    <dgm:cxn modelId="{E5C640EE-E653-429A-A622-C2F66D60F6A6}" type="presParOf" srcId="{7F8412D4-73E5-4B62-89F3-6C6528A7F1CD}" destId="{677BCD47-6FC1-4C20-996B-35274CA22999}" srcOrd="8" destOrd="0" presId="urn:microsoft.com/office/officeart/2005/8/layout/vList3#1"/>
    <dgm:cxn modelId="{3CEB787F-4297-4AF5-BAB7-7B7B058362ED}" type="presParOf" srcId="{677BCD47-6FC1-4C20-996B-35274CA22999}" destId="{A1C8EBDD-47FB-4A2E-B9F3-A5BA3D30877B}" srcOrd="0" destOrd="0" presId="urn:microsoft.com/office/officeart/2005/8/layout/vList3#1"/>
    <dgm:cxn modelId="{31637F1D-A01D-4DC1-9D01-25E5772C7F69}" type="presParOf" srcId="{677BCD47-6FC1-4C20-996B-35274CA22999}" destId="{0CEBAB8F-6813-4EA1-AB63-D195A712A338}" srcOrd="1" destOrd="0" presId="urn:microsoft.com/office/officeart/2005/8/layout/vList3#1"/>
    <dgm:cxn modelId="{062C4D04-2C60-42B6-A0CD-E2BDC10F2651}" type="presParOf" srcId="{7F8412D4-73E5-4B62-89F3-6C6528A7F1CD}" destId="{0F8C5C8E-5928-477A-9B69-4F3EDC8643D4}" srcOrd="9" destOrd="0" presId="urn:microsoft.com/office/officeart/2005/8/layout/vList3#1"/>
    <dgm:cxn modelId="{C4D8C040-F03D-4DE7-AA23-FEC27FF7ECCD}" type="presParOf" srcId="{7F8412D4-73E5-4B62-89F3-6C6528A7F1CD}" destId="{C77BD501-5607-4DDB-BC8F-12B02A5AF6E6}" srcOrd="10" destOrd="0" presId="urn:microsoft.com/office/officeart/2005/8/layout/vList3#1"/>
    <dgm:cxn modelId="{0B48E96D-3050-4B51-822C-2A227CF77573}" type="presParOf" srcId="{C77BD501-5607-4DDB-BC8F-12B02A5AF6E6}" destId="{92B30078-862D-4DDC-AAFE-254EA9BC6C86}" srcOrd="0" destOrd="0" presId="urn:microsoft.com/office/officeart/2005/8/layout/vList3#1"/>
    <dgm:cxn modelId="{7B362C0D-9A79-4DD7-8681-095A370BBC30}" type="presParOf" srcId="{C77BD501-5607-4DDB-BC8F-12B02A5AF6E6}" destId="{D18B4B9F-B9E1-4AF7-81A8-25D56077378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A559E-0B9F-4A48-9071-CB31559E27C1}">
      <dsp:nvSpPr>
        <dsp:cNvPr id="0" name=""/>
        <dsp:cNvSpPr/>
      </dsp:nvSpPr>
      <dsp:spPr>
        <a:xfrm>
          <a:off x="4011648" y="2389794"/>
          <a:ext cx="2367943" cy="1132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9196"/>
              </a:lnTo>
              <a:lnTo>
                <a:pt x="2367943" y="789196"/>
              </a:lnTo>
              <a:lnTo>
                <a:pt x="2367943" y="113229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C3ACF-6D4B-4C6F-B22F-9CBDC7AED53B}">
      <dsp:nvSpPr>
        <dsp:cNvPr id="0" name=""/>
        <dsp:cNvSpPr/>
      </dsp:nvSpPr>
      <dsp:spPr>
        <a:xfrm>
          <a:off x="1852888" y="2389794"/>
          <a:ext cx="2158759" cy="1132299"/>
        </a:xfrm>
        <a:custGeom>
          <a:avLst/>
          <a:gdLst/>
          <a:ahLst/>
          <a:cxnLst/>
          <a:rect l="0" t="0" r="0" b="0"/>
          <a:pathLst>
            <a:path>
              <a:moveTo>
                <a:pt x="2158759" y="0"/>
              </a:moveTo>
              <a:lnTo>
                <a:pt x="2158759" y="789196"/>
              </a:lnTo>
              <a:lnTo>
                <a:pt x="0" y="789196"/>
              </a:lnTo>
              <a:lnTo>
                <a:pt x="0" y="113229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739C7-F607-4443-9861-5E043F9BCBDC}">
      <dsp:nvSpPr>
        <dsp:cNvPr id="0" name=""/>
        <dsp:cNvSpPr/>
      </dsp:nvSpPr>
      <dsp:spPr>
        <a:xfrm>
          <a:off x="2159815" y="37966"/>
          <a:ext cx="3703666" cy="235182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84672DC-D52B-4407-8B9C-0179B8647513}">
      <dsp:nvSpPr>
        <dsp:cNvPr id="0" name=""/>
        <dsp:cNvSpPr/>
      </dsp:nvSpPr>
      <dsp:spPr>
        <a:xfrm>
          <a:off x="2571333" y="428909"/>
          <a:ext cx="3703666" cy="23518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1" kern="1200" dirty="0" smtClean="0">
              <a:latin typeface="Bookman Old Style" pitchFamily="18" charset="0"/>
            </a:rPr>
            <a:t>Какие бывают предлоги по происхождению?</a:t>
          </a:r>
          <a:endParaRPr lang="ru-RU" sz="2700" b="1" i="1" kern="1200" dirty="0">
            <a:latin typeface="Bookman Old Style" pitchFamily="18" charset="0"/>
          </a:endParaRPr>
        </a:p>
      </dsp:txBody>
      <dsp:txXfrm>
        <a:off x="2640216" y="497792"/>
        <a:ext cx="3565900" cy="2214061"/>
      </dsp:txXfrm>
    </dsp:sp>
    <dsp:sp modelId="{03E63D54-0AF1-4C9D-AA47-32A70A035D20}">
      <dsp:nvSpPr>
        <dsp:cNvPr id="0" name=""/>
        <dsp:cNvSpPr/>
      </dsp:nvSpPr>
      <dsp:spPr>
        <a:xfrm>
          <a:off x="1055" y="3522094"/>
          <a:ext cx="3703666" cy="23518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D11E29-55EB-4284-B61C-0145BAF16E81}">
      <dsp:nvSpPr>
        <dsp:cNvPr id="0" name=""/>
        <dsp:cNvSpPr/>
      </dsp:nvSpPr>
      <dsp:spPr>
        <a:xfrm>
          <a:off x="412573" y="3913037"/>
          <a:ext cx="3703666" cy="23518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>
              <a:latin typeface="Bookman Old Style" pitchFamily="18" charset="0"/>
            </a:rPr>
            <a:t>1. Производные и производящие.</a:t>
          </a:r>
          <a:endParaRPr lang="ru-RU" sz="2700" i="1" kern="1200" dirty="0">
            <a:latin typeface="Bookman Old Style" pitchFamily="18" charset="0"/>
          </a:endParaRPr>
        </a:p>
      </dsp:txBody>
      <dsp:txXfrm>
        <a:off x="481456" y="3981920"/>
        <a:ext cx="3565900" cy="2214061"/>
      </dsp:txXfrm>
    </dsp:sp>
    <dsp:sp modelId="{01A418A6-6A14-4F00-AF23-B220F9EBAD49}">
      <dsp:nvSpPr>
        <dsp:cNvPr id="0" name=""/>
        <dsp:cNvSpPr/>
      </dsp:nvSpPr>
      <dsp:spPr>
        <a:xfrm>
          <a:off x="4527758" y="3522094"/>
          <a:ext cx="3703666" cy="23518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42CFE7-6AD9-4E38-AEE9-D35BE051B03A}">
      <dsp:nvSpPr>
        <dsp:cNvPr id="0" name=""/>
        <dsp:cNvSpPr/>
      </dsp:nvSpPr>
      <dsp:spPr>
        <a:xfrm>
          <a:off x="4939276" y="3913037"/>
          <a:ext cx="3703666" cy="23518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i="1" kern="1200" dirty="0" smtClean="0">
              <a:latin typeface="Bookman Old Style" pitchFamily="18" charset="0"/>
            </a:rPr>
            <a:t>2. Производные и непроизводные.</a:t>
          </a:r>
          <a:endParaRPr lang="ru-RU" sz="2700" i="1" kern="1200" dirty="0">
            <a:latin typeface="Bookman Old Style" pitchFamily="18" charset="0"/>
          </a:endParaRPr>
        </a:p>
      </dsp:txBody>
      <dsp:txXfrm>
        <a:off x="5008159" y="3981920"/>
        <a:ext cx="3565900" cy="22140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60038-F913-4FAB-84A7-BC3A48DF7481}">
      <dsp:nvSpPr>
        <dsp:cNvPr id="0" name=""/>
        <dsp:cNvSpPr/>
      </dsp:nvSpPr>
      <dsp:spPr>
        <a:xfrm rot="10800000">
          <a:off x="668319" y="0"/>
          <a:ext cx="7675976" cy="75224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Двигаться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впереди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 колонны</a:t>
          </a:r>
          <a:endParaRPr lang="ru-RU" sz="2800" kern="1200" dirty="0" smtClean="0">
            <a:solidFill>
              <a:srgbClr val="002060"/>
            </a:solidFill>
          </a:endParaRP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0"/>
        <a:ext cx="7487915" cy="752245"/>
      </dsp:txXfrm>
    </dsp:sp>
    <dsp:sp modelId="{95EC7658-EEBE-4635-88ED-77565D0257CA}">
      <dsp:nvSpPr>
        <dsp:cNvPr id="0" name=""/>
        <dsp:cNvSpPr/>
      </dsp:nvSpPr>
      <dsp:spPr>
        <a:xfrm>
          <a:off x="276750" y="0"/>
          <a:ext cx="972368" cy="752245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EB55FF-3504-4C21-BE98-463C646B6767}">
      <dsp:nvSpPr>
        <dsp:cNvPr id="0" name=""/>
        <dsp:cNvSpPr/>
      </dsp:nvSpPr>
      <dsp:spPr>
        <a:xfrm rot="10800000">
          <a:off x="668319" y="921672"/>
          <a:ext cx="7675976" cy="752245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рассказывать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в течение 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урока</a:t>
          </a: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921672"/>
        <a:ext cx="7487915" cy="752245"/>
      </dsp:txXfrm>
    </dsp:sp>
    <dsp:sp modelId="{950D07E6-045F-4827-8A38-18ECECCC428A}">
      <dsp:nvSpPr>
        <dsp:cNvPr id="0" name=""/>
        <dsp:cNvSpPr/>
      </dsp:nvSpPr>
      <dsp:spPr>
        <a:xfrm>
          <a:off x="276750" y="921672"/>
          <a:ext cx="972368" cy="752245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C0D3A3-21A9-4DE6-ACBB-04308DB63382}">
      <dsp:nvSpPr>
        <dsp:cNvPr id="0" name=""/>
        <dsp:cNvSpPr/>
      </dsp:nvSpPr>
      <dsp:spPr>
        <a:xfrm rot="10800000">
          <a:off x="668319" y="1898469"/>
          <a:ext cx="7675976" cy="752245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остановиться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вблизи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 памятника</a:t>
          </a: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1898469"/>
        <a:ext cx="7487915" cy="752245"/>
      </dsp:txXfrm>
    </dsp:sp>
    <dsp:sp modelId="{E93E4784-F160-45EA-BA45-78CD16C11BE3}">
      <dsp:nvSpPr>
        <dsp:cNvPr id="0" name=""/>
        <dsp:cNvSpPr/>
      </dsp:nvSpPr>
      <dsp:spPr>
        <a:xfrm>
          <a:off x="276750" y="1898469"/>
          <a:ext cx="972368" cy="752245"/>
        </a:xfrm>
        <a:prstGeom prst="ellipse">
          <a:avLst/>
        </a:prstGeom>
        <a:solidFill>
          <a:srgbClr val="7030A0"/>
        </a:solidFill>
        <a:ln>
          <a:solidFill>
            <a:srgbClr val="7030A0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1741D-EE8F-494B-9DDB-3EC6B9BF60F5}">
      <dsp:nvSpPr>
        <dsp:cNvPr id="0" name=""/>
        <dsp:cNvSpPr/>
      </dsp:nvSpPr>
      <dsp:spPr>
        <a:xfrm rot="10800000">
          <a:off x="668319" y="2875265"/>
          <a:ext cx="7675976" cy="752245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происходить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в продолжение 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месяца</a:t>
          </a: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2875265"/>
        <a:ext cx="7487915" cy="752245"/>
      </dsp:txXfrm>
    </dsp:sp>
    <dsp:sp modelId="{475B485F-D812-45F9-AEE8-14C1846F6EAD}">
      <dsp:nvSpPr>
        <dsp:cNvPr id="0" name=""/>
        <dsp:cNvSpPr/>
      </dsp:nvSpPr>
      <dsp:spPr>
        <a:xfrm>
          <a:off x="276750" y="2875265"/>
          <a:ext cx="972368" cy="752245"/>
        </a:xfrm>
        <a:prstGeom prst="ellipse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BAB8F-6813-4EA1-AB63-D195A712A338}">
      <dsp:nvSpPr>
        <dsp:cNvPr id="0" name=""/>
        <dsp:cNvSpPr/>
      </dsp:nvSpPr>
      <dsp:spPr>
        <a:xfrm rot="10800000">
          <a:off x="668319" y="3852062"/>
          <a:ext cx="7675976" cy="752245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спешить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навстречу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 опасности</a:t>
          </a: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3852062"/>
        <a:ext cx="7487915" cy="752245"/>
      </dsp:txXfrm>
    </dsp:sp>
    <dsp:sp modelId="{A1C8EBDD-47FB-4A2E-B9F3-A5BA3D30877B}">
      <dsp:nvSpPr>
        <dsp:cNvPr id="0" name=""/>
        <dsp:cNvSpPr/>
      </dsp:nvSpPr>
      <dsp:spPr>
        <a:xfrm>
          <a:off x="276750" y="3852062"/>
          <a:ext cx="972368" cy="752245"/>
        </a:xfrm>
        <a:prstGeom prst="ellipse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B4B9F-B9E1-4AF7-81A8-25D560773789}">
      <dsp:nvSpPr>
        <dsp:cNvPr id="0" name=""/>
        <dsp:cNvSpPr/>
      </dsp:nvSpPr>
      <dsp:spPr>
        <a:xfrm rot="10800000">
          <a:off x="668319" y="4828859"/>
          <a:ext cx="7675976" cy="75224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172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пройти </a:t>
          </a:r>
          <a:r>
            <a:rPr lang="ru-RU" sz="2800" b="1" i="1" kern="1200" dirty="0" smtClean="0">
              <a:solidFill>
                <a:schemeClr val="bg1"/>
              </a:solidFill>
              <a:latin typeface="Bookman Old Style" pitchFamily="18" charset="0"/>
            </a:rPr>
            <a:t>позади</a:t>
          </a:r>
          <a:r>
            <a:rPr lang="ru-RU" sz="2800" b="1" i="1" kern="1200" dirty="0" smtClean="0">
              <a:solidFill>
                <a:srgbClr val="002060"/>
              </a:solidFill>
              <a:latin typeface="Bookman Old Style" pitchFamily="18" charset="0"/>
            </a:rPr>
            <a:t> стоящего трамвая</a:t>
          </a:r>
          <a:endParaRPr lang="ru-RU" sz="2800" kern="1200" dirty="0">
            <a:solidFill>
              <a:srgbClr val="002060"/>
            </a:solidFill>
          </a:endParaRPr>
        </a:p>
      </dsp:txBody>
      <dsp:txXfrm rot="10800000">
        <a:off x="856380" y="4828859"/>
        <a:ext cx="7487915" cy="752245"/>
      </dsp:txXfrm>
    </dsp:sp>
    <dsp:sp modelId="{92B30078-862D-4DDC-AAFE-254EA9BC6C86}">
      <dsp:nvSpPr>
        <dsp:cNvPr id="0" name=""/>
        <dsp:cNvSpPr/>
      </dsp:nvSpPr>
      <dsp:spPr>
        <a:xfrm>
          <a:off x="276750" y="4828859"/>
          <a:ext cx="972368" cy="752245"/>
        </a:xfrm>
        <a:prstGeom prst="ellipse">
          <a:avLst/>
        </a:prstGeom>
        <a:solidFill>
          <a:srgbClr val="DC486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A3D37-F88B-4060-B5A7-A26E61DFE579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ACE0A-8F8E-432C-B2E8-4A61A822CF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878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/>
              <a:t>Очирова Т. Н., МОУ "СОШ № 49" г. Улан-Удэ, Р. Бурятия </a:t>
            </a: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B3A57-8792-4929-B3AF-ECC00249C951}" type="datetimeFigureOut">
              <a:rPr lang="ru-RU" smtClean="0"/>
              <a:pPr/>
              <a:t>25.05.2018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1904E-FA00-4FF6-8C98-069B77C501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wmf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64846537_1226526676_shkoln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15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2071678"/>
            <a:ext cx="4029076" cy="1470025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Обобщающее повторение по теме </a:t>
            </a:r>
            <a:r>
              <a:rPr lang="ru-RU" sz="54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«Предлог»</a:t>
            </a:r>
            <a:endParaRPr lang="ru-RU" sz="4000" b="1" i="1" dirty="0">
              <a:ln w="1270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mirnov-(3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7689" y="3427877"/>
            <a:ext cx="4579552" cy="3012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1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357166"/>
            <a:ext cx="378907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02765597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429000"/>
            <a:ext cx="4054589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s185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846004">
            <a:off x="321386" y="227184"/>
            <a:ext cx="2443241" cy="3223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user19401_pic30407_12507719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21507">
            <a:off x="6390351" y="98905"/>
            <a:ext cx="2418244" cy="31243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58204" cy="113191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</a:rPr>
              <a:t>Война – это … </a:t>
            </a:r>
            <a:endParaRPr lang="ru-RU" sz="7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2e68d5d9bdd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29924">
            <a:off x="4181140" y="2446929"/>
            <a:ext cx="2657097" cy="2002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repphoto_6561_822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686115">
            <a:off x="2282768" y="2037924"/>
            <a:ext cx="1692387" cy="2377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92971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858280" cy="85727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Докажите, что это производные предлоги</a:t>
            </a:r>
            <a:b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928670"/>
            <a:ext cx="6499228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006600"/>
                </a:solidFill>
                <a:latin typeface="Bookman Old Style" pitchFamily="18" charset="0"/>
              </a:rPr>
              <a:t>Чтобы преодолеть трудности в написании производных предлогов да и в жизни, надо «дойти до самой сути»…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571744"/>
            <a:ext cx="8501122" cy="3633788"/>
          </a:xfrm>
        </p:spPr>
        <p:txBody>
          <a:bodyPr>
            <a:noAutofit/>
          </a:bodyPr>
          <a:lstStyle/>
          <a:p>
            <a:pPr eaLnBrk="1" hangingPunct="1"/>
            <a:endParaRPr lang="ru-RU" sz="2800" b="1" i="1" dirty="0" smtClean="0">
              <a:latin typeface="Bookman Old Style" pitchFamily="18" charset="0"/>
            </a:endParaRPr>
          </a:p>
          <a:p>
            <a:pPr eaLnBrk="1" hangingPunct="1"/>
            <a:r>
              <a:rPr lang="ru-RU" sz="2800" b="1" i="1" dirty="0">
                <a:solidFill>
                  <a:srgbClr val="002060"/>
                </a:solidFill>
                <a:latin typeface="Bookman Old Style" pitchFamily="18" charset="0"/>
              </a:rPr>
              <a:t>О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рфографические трудности возникают при написании предлогов </a:t>
            </a:r>
          </a:p>
          <a:p>
            <a:pPr eaLnBrk="1" hangingPunct="1">
              <a:buNone/>
            </a:pPr>
            <a:r>
              <a:rPr lang="ru-RU" sz="2800" b="1" i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  </a:t>
            </a:r>
            <a:r>
              <a:rPr lang="ru-RU" sz="2800" b="1" i="1" dirty="0" smtClean="0">
                <a:solidFill>
                  <a:srgbClr val="C00000"/>
                </a:solidFill>
                <a:latin typeface="Bookman Old Style" pitchFamily="18" charset="0"/>
              </a:rPr>
              <a:t>в течение, в продолжение, вследствие, несмотря на, насчет, в заключение.</a:t>
            </a:r>
          </a:p>
          <a:p>
            <a:pPr eaLnBrk="1" hangingPunct="1"/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Что же делать? </a:t>
            </a:r>
          </a:p>
        </p:txBody>
      </p:sp>
      <p:pic>
        <p:nvPicPr>
          <p:cNvPr id="9221" name="Picture 5" descr="BD0721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2251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6" descr="C41-21 копия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4575317"/>
            <a:ext cx="1285852" cy="228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 l="14030" t="43098" r="37451" b="12608"/>
          <a:stretch>
            <a:fillRect/>
          </a:stretch>
        </p:blipFill>
        <p:spPr bwMode="auto">
          <a:xfrm>
            <a:off x="0" y="0"/>
            <a:ext cx="81375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 l="13086" t="61783" r="53694" b="31316"/>
          <a:stretch>
            <a:fillRect/>
          </a:stretch>
        </p:blipFill>
        <p:spPr bwMode="auto">
          <a:xfrm>
            <a:off x="357158" y="3214686"/>
            <a:ext cx="6767513" cy="10541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 l="13086" t="73611" r="48711" b="17513"/>
          <a:stretch>
            <a:fillRect/>
          </a:stretch>
        </p:blipFill>
        <p:spPr bwMode="auto">
          <a:xfrm>
            <a:off x="357158" y="4857760"/>
            <a:ext cx="6624637" cy="1152525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7" descr="Рисунок1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429132"/>
            <a:ext cx="1587257" cy="198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5" descr="BS011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5157788"/>
            <a:ext cx="14287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57158" y="2214554"/>
            <a:ext cx="850112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близ, </a:t>
            </a:r>
            <a:r>
              <a:rPr lang="en-US" sz="2400" b="1" i="1" dirty="0">
                <a:solidFill>
                  <a:schemeClr val="accent2"/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посредством,</a:t>
            </a:r>
            <a:r>
              <a:rPr lang="en-US" sz="2400" b="1" i="1" dirty="0">
                <a:solidFill>
                  <a:schemeClr val="accent2"/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 несмотря на, </a:t>
            </a:r>
            <a:r>
              <a:rPr lang="en-US" sz="2400" b="1" i="1" dirty="0">
                <a:solidFill>
                  <a:schemeClr val="accent2"/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в лице</a:t>
            </a: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в продолжение, сзади, навстречу</a:t>
            </a: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 включая, благодаря, наподобие</a:t>
            </a: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en-US" sz="2400" b="1" i="1" dirty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400" b="1" i="1" dirty="0">
                <a:solidFill>
                  <a:schemeClr val="accent2"/>
                </a:solidFill>
                <a:latin typeface="Bookman Old Style" pitchFamily="18" charset="0"/>
              </a:rPr>
              <a:t>в течение, сверх, после, мимо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290"/>
            <a:ext cx="83582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От каких частей речи образованы следующие производные предлоги: </a:t>
            </a:r>
            <a:endParaRPr lang="ru-RU" sz="3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C41-32 копия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2786058"/>
            <a:ext cx="1911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Алия.26A666B12F804C8\Local Settings\Temporary Internet Files\Content.IE5\WVD6X9ER\MCj0404643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1265558" cy="110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285720" y="214290"/>
            <a:ext cx="3786214" cy="2214578"/>
          </a:xfrm>
          <a:prstGeom prst="verticalScroll">
            <a:avLst/>
          </a:prstGeom>
          <a:solidFill>
            <a:srgbClr val="33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785794"/>
            <a:ext cx="28200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Выборочный </a:t>
            </a:r>
          </a:p>
          <a:p>
            <a:pPr algn="ctr"/>
            <a:r>
              <a:rPr lang="ru-RU" sz="2800" b="1" i="1" dirty="0" smtClean="0">
                <a:latin typeface="Bookman Old Style" pitchFamily="18" charset="0"/>
              </a:rPr>
              <a:t>диктант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4071934" y="1571612"/>
            <a:ext cx="4714908" cy="4857784"/>
          </a:xfrm>
          <a:prstGeom prst="foldedCorner">
            <a:avLst/>
          </a:prstGeom>
          <a:solidFill>
            <a:srgbClr val="33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429124" y="1714488"/>
            <a:ext cx="398460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ru-RU" sz="2800" b="1" i="1" dirty="0"/>
              <a:t>Иметь в виду, спешить на встречу с друзьями, в продолжение недели, в течении реки, в дали моря, оказался в заключении, в отличие от товарищей, в течение дня, вследствие аварии, в продолжении книги.</a:t>
            </a:r>
          </a:p>
        </p:txBody>
      </p:sp>
      <p:pic>
        <p:nvPicPr>
          <p:cNvPr id="10" name="Рисунок 19" descr="C41-33 коп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285728"/>
            <a:ext cx="1058141" cy="15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22" descr="Рисунок1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14554"/>
            <a:ext cx="2857520" cy="4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 animBg="1"/>
      <p:bldP spid="133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285860"/>
            <a:ext cx="614366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Вот помощники мои,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Их как хочешь поверни.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Раз, два, три, четыре, пять.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Постучали, повернули,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И работать захотели,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Тихо все на место сели.</a:t>
            </a:r>
          </a:p>
        </p:txBody>
      </p:sp>
      <p:pic>
        <p:nvPicPr>
          <p:cNvPr id="4" name="Picture 10" descr="http://topotushki.ucoz.ru/photokartinki/luchik-zaryadka7353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14356"/>
            <a:ext cx="3143250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357166"/>
            <a:ext cx="8029575" cy="56197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5400" b="1" i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</a:t>
            </a:r>
            <a:r>
              <a:rPr lang="ru-RU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изкультминутка</a:t>
            </a:r>
          </a:p>
        </p:txBody>
      </p:sp>
      <p:sp>
        <p:nvSpPr>
          <p:cNvPr id="6" name="WordArt 19"/>
          <p:cNvSpPr>
            <a:spLocks noChangeArrowheads="1" noChangeShapeType="1" noTextEdit="1"/>
          </p:cNvSpPr>
          <p:nvPr/>
        </p:nvSpPr>
        <p:spPr bwMode="auto">
          <a:xfrm>
            <a:off x="3428992" y="5000636"/>
            <a:ext cx="3889375" cy="909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Молодцы!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Рисунок7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74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786050" y="3571876"/>
            <a:ext cx="2571768" cy="2643206"/>
          </a:xfrm>
          <a:prstGeom prst="rect">
            <a:avLst/>
          </a:prstGeom>
          <a:solidFill>
            <a:srgbClr val="99FF66"/>
          </a:solidFill>
          <a:ln w="38100">
            <a:solidFill>
              <a:srgbClr val="008000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i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i="1" dirty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i="1" dirty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Упражнение 310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00298" y="214290"/>
            <a:ext cx="4500594" cy="97154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</a:rPr>
              <a:t>Выписать предложения, найти производные предлоги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b="4762"/>
          <a:stretch>
            <a:fillRect/>
          </a:stretch>
        </p:blipFill>
        <p:spPr bwMode="auto">
          <a:xfrm>
            <a:off x="-1" y="0"/>
            <a:ext cx="91439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grpSp>
        <p:nvGrpSpPr>
          <p:cNvPr id="12" name="Группа 11"/>
          <p:cNvGrpSpPr/>
          <p:nvPr/>
        </p:nvGrpSpPr>
        <p:grpSpPr>
          <a:xfrm>
            <a:off x="1785918" y="4286256"/>
            <a:ext cx="5429288" cy="2286016"/>
            <a:chOff x="1785918" y="4286256"/>
            <a:chExt cx="5429288" cy="2286016"/>
          </a:xfrm>
        </p:grpSpPr>
        <p:sp>
          <p:nvSpPr>
            <p:cNvPr id="9" name="Табличка 8"/>
            <p:cNvSpPr/>
            <p:nvPr/>
          </p:nvSpPr>
          <p:spPr>
            <a:xfrm>
              <a:off x="1785918" y="4286256"/>
              <a:ext cx="5429288" cy="2286016"/>
            </a:xfrm>
            <a:prstGeom prst="plaque">
              <a:avLst/>
            </a:prstGeom>
            <a:solidFill>
              <a:srgbClr val="9966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14546" y="4572008"/>
              <a:ext cx="46434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0-1 ошибка – «5»</a:t>
              </a:r>
            </a:p>
            <a:p>
              <a:r>
                <a:rPr lang="ru-RU" sz="32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2-3 ошибки – «4»</a:t>
              </a:r>
            </a:p>
            <a:p>
              <a:r>
                <a:rPr lang="ru-RU" sz="32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4-6 ошибок – «3»</a:t>
              </a:r>
              <a:endParaRPr lang="ru-RU" sz="3200" b="1" i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graphicFrame>
        <p:nvGraphicFramePr>
          <p:cNvPr id="14" name="Содержимое 4"/>
          <p:cNvGraphicFramePr>
            <a:graphicFrameLocks/>
          </p:cNvGraphicFramePr>
          <p:nvPr/>
        </p:nvGraphicFramePr>
        <p:xfrm>
          <a:off x="500034" y="214290"/>
          <a:ext cx="8358248" cy="384048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89562"/>
                <a:gridCol w="2089562"/>
                <a:gridCol w="2089562"/>
                <a:gridCol w="2089562"/>
              </a:tblGrid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14290"/>
          <a:ext cx="8358248" cy="384048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89562"/>
                <a:gridCol w="2089562"/>
                <a:gridCol w="2089562"/>
                <a:gridCol w="2089562"/>
              </a:tblGrid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П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SD.Book.Template.3780x2560.jpg"/>
          <p:cNvPicPr>
            <a:picLocks noChangeAspect="1"/>
          </p:cNvPicPr>
          <p:nvPr/>
        </p:nvPicPr>
        <p:blipFill>
          <a:blip r:embed="rId2" cstate="print">
            <a:lum bright="1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58827">
            <a:off x="6535753" y="4852953"/>
            <a:ext cx="2422265" cy="170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Bookman Old Style" pitchFamily="18" charset="0"/>
              </a:rPr>
              <a:t>Выводы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643050"/>
            <a:ext cx="7715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Закрепили знания о предлогах.  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Научились правильно писать предлоги, отличать производные предлоги от самостоятельных частей речи.</a:t>
            </a:r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:\Documents and Settings\1\Рабочий стол\для презентаций\Power_habloni\00225\sl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rgbClr val="008000">
                      <a:alpha val="40000"/>
                    </a:srgbClr>
                  </a:glow>
                </a:effectLst>
                <a:latin typeface="Bookman Old Style" pitchFamily="18" charset="0"/>
              </a:rPr>
              <a:t>с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rgbClr val="008000">
                      <a:alpha val="40000"/>
                    </a:srgbClr>
                  </a:glow>
                </a:effectLst>
                <a:latin typeface="Bookman Old Style" pitchFamily="18" charset="0"/>
              </a:rPr>
              <a:t>истематизировать знания о предлоге;  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rgbClr val="008000">
                      <a:alpha val="40000"/>
                    </a:srgbClr>
                  </a:glow>
                </a:effectLst>
                <a:latin typeface="Bookman Old Style" pitchFamily="18" charset="0"/>
              </a:rPr>
              <a:t>формировать навыки написания предлогов;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rgbClr val="008000">
                      <a:alpha val="40000"/>
                    </a:srgbClr>
                  </a:glow>
                </a:effectLst>
                <a:latin typeface="Bookman Old Style" pitchFamily="18" charset="0"/>
              </a:rPr>
              <a:t>н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rgbClr val="008000">
                      <a:alpha val="40000"/>
                    </a:srgbClr>
                  </a:glow>
                </a:effectLst>
                <a:latin typeface="Bookman Old Style" pitchFamily="18" charset="0"/>
              </a:rPr>
              <a:t>аучиться отличать производные предлоги от самостоятельных частей речи.</a:t>
            </a:r>
            <a:endParaRPr lang="ru-RU" sz="2800" b="1" i="1" dirty="0">
              <a:solidFill>
                <a:srgbClr val="FFFF00"/>
              </a:solidFill>
              <a:effectLst>
                <a:glow rad="228600">
                  <a:srgbClr val="008000">
                    <a:alpha val="40000"/>
                  </a:srgbClr>
                </a:glow>
              </a:effectLst>
              <a:latin typeface="Bookman Old Style" pitchFamily="18" charset="0"/>
            </a:endParaRPr>
          </a:p>
        </p:txBody>
      </p:sp>
      <p:sp>
        <p:nvSpPr>
          <p:cNvPr id="10" name="Табличка 9"/>
          <p:cNvSpPr>
            <a:spLocks noChangeArrowheads="1"/>
          </p:cNvSpPr>
          <p:nvPr/>
        </p:nvSpPr>
        <p:spPr bwMode="auto">
          <a:xfrm>
            <a:off x="357158" y="357166"/>
            <a:ext cx="6000792" cy="1143008"/>
          </a:xfrm>
          <a:prstGeom prst="plaque">
            <a:avLst>
              <a:gd name="adj" fmla="val 16667"/>
            </a:avLst>
          </a:prstGeom>
          <a:solidFill>
            <a:srgbClr val="FFFF00"/>
          </a:solidFill>
          <a:ln w="66675" cmpd="dbl" algn="ctr">
            <a:solidFill>
              <a:srgbClr val="266905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6143668" cy="1143000"/>
          </a:xfrm>
        </p:spPr>
        <p:txBody>
          <a:bodyPr/>
          <a:lstStyle/>
          <a:p>
            <a:r>
              <a:rPr lang="ru-RU" b="1" i="1" dirty="0" smtClean="0">
                <a:ln w="28575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Цели урока:</a:t>
            </a:r>
            <a:endParaRPr lang="ru-RU" b="1" i="1" dirty="0">
              <a:ln w="28575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101600">
                  <a:schemeClr val="accent2">
                    <a:lumMod val="75000"/>
                    <a:alpha val="6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SD.Book.Template.3780x2560.jpg"/>
          <p:cNvPicPr>
            <a:picLocks noChangeAspect="1"/>
          </p:cNvPicPr>
          <p:nvPr/>
        </p:nvPicPr>
        <p:blipFill>
          <a:blip r:embed="rId2" cstate="print">
            <a:lum bright="1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928662" y="1785926"/>
            <a:ext cx="7015186" cy="14827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</a:rPr>
              <a:t>систематизировать знания о предлоге;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</a:rPr>
              <a:t>формировать навыки написания предлогов;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</a:rPr>
              <a:t>научиться отличать производные предлоги от самостоятельных частей речи.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57166"/>
            <a:ext cx="47740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Цели урока:</a:t>
            </a:r>
            <a:endParaRPr lang="ru-RU" sz="5400" dirty="0"/>
          </a:p>
        </p:txBody>
      </p:sp>
      <p:pic>
        <p:nvPicPr>
          <p:cNvPr id="8" name="Picture 3" descr="C:\Documents and Settings\Алия.26A666B12F804C8\Local Settings\Temporary Internet Files\Content.IE5\WVD6X9ER\MCj040464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929198"/>
            <a:ext cx="1908500" cy="166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428604"/>
            <a:ext cx="6072230" cy="60270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0166" y="500042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5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259189">
            <a:off x="7358794" y="3444401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5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929198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4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3214686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5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1643050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5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1928802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4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623366">
            <a:off x="4292689" y="5266526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 rot="20173198">
            <a:off x="7730706" y="521657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034" y="1214422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43900" y="2214554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58148" y="5072074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86248" y="1571612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Bookman Old Style" pitchFamily="18" charset="0"/>
              </a:rPr>
              <a:t>5</a:t>
            </a:r>
            <a:endParaRPr lang="ru-RU" sz="5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3" grpId="0"/>
      <p:bldP spid="24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paper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0049"/>
            <a:ext cx="9144000" cy="6868049"/>
          </a:xfrm>
          <a:prstGeom prst="rect">
            <a:avLst/>
          </a:prstGeom>
        </p:spPr>
      </p:pic>
      <p:grpSp>
        <p:nvGrpSpPr>
          <p:cNvPr id="6" name="Группа 10"/>
          <p:cNvGrpSpPr/>
          <p:nvPr/>
        </p:nvGrpSpPr>
        <p:grpSpPr>
          <a:xfrm>
            <a:off x="1857356" y="857232"/>
            <a:ext cx="5429288" cy="4093428"/>
            <a:chOff x="1857356" y="1285860"/>
            <a:chExt cx="5429288" cy="3764905"/>
          </a:xfrm>
        </p:grpSpPr>
        <p:sp>
          <p:nvSpPr>
            <p:cNvPr id="8" name="TextBox 7"/>
            <p:cNvSpPr txBox="1"/>
            <p:nvPr/>
          </p:nvSpPr>
          <p:spPr>
            <a:xfrm>
              <a:off x="1857356" y="1928802"/>
              <a:ext cx="5429288" cy="415498"/>
            </a:xfrm>
            <a:prstGeom prst="rect">
              <a:avLst/>
            </a:prstGeom>
            <a:solidFill>
              <a:srgbClr val="FFDA8F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ru-RU" sz="2100" b="1" i="1" dirty="0" smtClean="0">
                <a:solidFill>
                  <a:srgbClr val="422100"/>
                </a:solidFill>
                <a:latin typeface="Bookman Old Style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857356" y="1285860"/>
              <a:ext cx="5409967" cy="3764905"/>
            </a:xfrm>
            <a:prstGeom prst="rect">
              <a:avLst/>
            </a:prstGeom>
            <a:solidFill>
              <a:srgbClr val="FFDA8F"/>
            </a:solidFill>
          </p:spPr>
          <p:txBody>
            <a:bodyPr wrap="square">
              <a:spAutoFit/>
            </a:bodyPr>
            <a:lstStyle/>
            <a:p>
              <a:r>
                <a:rPr lang="ru-RU" sz="3600" b="1" i="1" dirty="0" smtClean="0">
                  <a:solidFill>
                    <a:srgbClr val="7030A0"/>
                  </a:solidFill>
                  <a:latin typeface="Bookman Old Style" pitchFamily="18" charset="0"/>
                </a:rPr>
                <a:t>Домашнее задание:</a:t>
              </a:r>
            </a:p>
            <a:p>
              <a:pPr algn="ctr"/>
              <a:r>
                <a:rPr lang="ru-RU" sz="2800" i="1" dirty="0" smtClean="0">
                  <a:solidFill>
                    <a:srgbClr val="002060"/>
                  </a:solidFill>
                  <a:latin typeface="Bookman Old Style" pitchFamily="18" charset="0"/>
                </a:rPr>
                <a:t>Написать небольшое сочинение о подвиге своих родных в годы Великой Отечественной войны с использованием предлогов; подготовиться к контрольному тестированию.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normal_Litra.jpg"/>
          <p:cNvPicPr>
            <a:picLocks noChangeAspect="1"/>
          </p:cNvPicPr>
          <p:nvPr/>
        </p:nvPicPr>
        <p:blipFill>
          <a:blip r:embed="rId2" cstate="print">
            <a:lum bright="-1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Какая часть речи называется предлогом?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714488"/>
            <a:ext cx="8286808" cy="17543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700" i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1. Служебная часть речи, которая выражает грамматическую зависимость одних слов от других слов  в словосочетании и в предложении.</a:t>
            </a:r>
            <a:endParaRPr lang="ru-RU" sz="2700" i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857628"/>
            <a:ext cx="8143932" cy="17543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700" i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2. Служебная часть речи, которая соединяет однородные члены или части сложного предложения.  </a:t>
            </a:r>
          </a:p>
          <a:p>
            <a:pPr algn="ctr"/>
            <a:endParaRPr lang="ru-RU" sz="2700" i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b="4762"/>
          <a:stretch>
            <a:fillRect/>
          </a:stretch>
        </p:blipFill>
        <p:spPr bwMode="auto">
          <a:xfrm>
            <a:off x="-1" y="0"/>
            <a:ext cx="91439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Табличка 7"/>
          <p:cNvSpPr/>
          <p:nvPr/>
        </p:nvSpPr>
        <p:spPr>
          <a:xfrm>
            <a:off x="500034" y="357166"/>
            <a:ext cx="8286808" cy="1285884"/>
          </a:xfrm>
          <a:prstGeom prst="plaqu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Какие бывают предлоги по составу?</a:t>
            </a:r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71472" y="2143116"/>
            <a:ext cx="5572164" cy="1785950"/>
            <a:chOff x="0" y="1857364"/>
            <a:chExt cx="5572164" cy="1785950"/>
          </a:xfrm>
          <a:solidFill>
            <a:srgbClr val="66FF99"/>
          </a:solidFill>
        </p:grpSpPr>
        <p:sp>
          <p:nvSpPr>
            <p:cNvPr id="9" name="Стрелка вниз 8"/>
            <p:cNvSpPr/>
            <p:nvPr/>
          </p:nvSpPr>
          <p:spPr>
            <a:xfrm>
              <a:off x="0" y="1857364"/>
              <a:ext cx="5572164" cy="1785950"/>
            </a:xfrm>
            <a:prstGeom prst="downArrow">
              <a:avLst>
                <a:gd name="adj1" fmla="val 76452"/>
                <a:gd name="adj2" fmla="val 4923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i="1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28728" y="2000240"/>
              <a:ext cx="2302233" cy="120032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457200" indent="-457200" algn="ctr">
                <a:buAutoNum type="arabicPeriod"/>
              </a:pPr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Простые </a:t>
              </a:r>
            </a:p>
            <a:p>
              <a:pPr marL="457200" indent="-457200"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и </a:t>
              </a:r>
            </a:p>
            <a:p>
              <a:pPr marL="457200" indent="-457200"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сложные.</a:t>
              </a:r>
              <a:endParaRPr lang="ru-RU" sz="2400" b="1" i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86116" y="4214818"/>
            <a:ext cx="5572164" cy="1785950"/>
            <a:chOff x="3071802" y="3714752"/>
            <a:chExt cx="5572164" cy="1785950"/>
          </a:xfrm>
          <a:solidFill>
            <a:srgbClr val="92D050"/>
          </a:solidFill>
        </p:grpSpPr>
        <p:sp>
          <p:nvSpPr>
            <p:cNvPr id="10" name="Стрелка вниз 9"/>
            <p:cNvSpPr/>
            <p:nvPr/>
          </p:nvSpPr>
          <p:spPr>
            <a:xfrm>
              <a:off x="3071802" y="3714752"/>
              <a:ext cx="5572164" cy="1785950"/>
            </a:xfrm>
            <a:prstGeom prst="downArrow">
              <a:avLst>
                <a:gd name="adj1" fmla="val 76452"/>
                <a:gd name="adj2" fmla="val 4923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i="1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72000" y="3857628"/>
              <a:ext cx="2363147" cy="120032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 2. Простые </a:t>
              </a:r>
            </a:p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и </a:t>
              </a:r>
            </a:p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составные.</a:t>
              </a:r>
              <a:endParaRPr lang="ru-RU" sz="2400" b="1" i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85720" y="214290"/>
          <a:ext cx="864399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3071810"/>
            <a:ext cx="4357718" cy="3571900"/>
          </a:xfrm>
          <a:prstGeom prst="rect">
            <a:avLst/>
          </a:prstGeom>
          <a:solidFill>
            <a:srgbClr val="66FF99"/>
          </a:solidFill>
          <a:ln>
            <a:solidFill>
              <a:srgbClr val="66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or_show-d5418e305486c294ef7fe866897b2b62.jp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71472" y="214290"/>
            <a:ext cx="8286808" cy="1643050"/>
          </a:xfrm>
          <a:prstGeom prst="snip2DiagRect">
            <a:avLst>
              <a:gd name="adj1" fmla="val 0"/>
              <a:gd name="adj2" fmla="val 4324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98903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Как образованы производные предлоги?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14282" y="2143116"/>
            <a:ext cx="5929354" cy="1785950"/>
            <a:chOff x="214282" y="2143116"/>
            <a:chExt cx="4929222" cy="1785950"/>
          </a:xfrm>
          <a:solidFill>
            <a:srgbClr val="66FF99"/>
          </a:solidFill>
        </p:grpSpPr>
        <p:sp>
          <p:nvSpPr>
            <p:cNvPr id="8" name="Трапеция 7"/>
            <p:cNvSpPr/>
            <p:nvPr/>
          </p:nvSpPr>
          <p:spPr>
            <a:xfrm>
              <a:off x="214282" y="2143116"/>
              <a:ext cx="4929222" cy="1785950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i="1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928662" y="2714620"/>
              <a:ext cx="3153238" cy="83099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 1.Морфологическим </a:t>
              </a:r>
            </a:p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способом. </a:t>
              </a:r>
              <a:endParaRPr lang="ru-RU" sz="2400" b="1" i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43174" y="4357694"/>
            <a:ext cx="6143668" cy="1785950"/>
            <a:chOff x="3857620" y="4357694"/>
            <a:chExt cx="4929222" cy="1785950"/>
          </a:xfrm>
          <a:solidFill>
            <a:srgbClr val="00B050"/>
          </a:solidFill>
        </p:grpSpPr>
        <p:sp>
          <p:nvSpPr>
            <p:cNvPr id="9" name="Трапеция 8"/>
            <p:cNvSpPr/>
            <p:nvPr/>
          </p:nvSpPr>
          <p:spPr>
            <a:xfrm>
              <a:off x="3857620" y="4357694"/>
              <a:ext cx="4929222" cy="1785950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i="1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173596" y="4857760"/>
              <a:ext cx="4357717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 2. Неморфологическим </a:t>
              </a:r>
            </a:p>
            <a:p>
              <a:pPr algn="ctr"/>
              <a:r>
                <a:rPr lang="ru-RU" sz="24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способом.</a:t>
              </a:r>
              <a:endParaRPr lang="ru-RU" sz="2400" b="1" i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14282" y="285728"/>
          <a:ext cx="8715436" cy="6357981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36700"/>
                <a:gridCol w="4478736"/>
              </a:tblGrid>
              <a:tr h="1166257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2060"/>
                          </a:solidFill>
                        </a:rPr>
                        <a:t>Производный предлог</a:t>
                      </a:r>
                      <a:endParaRPr lang="ru-RU" sz="28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8000"/>
                          </a:solidFill>
                        </a:rPr>
                        <a:t>Самостоятельная</a:t>
                      </a:r>
                      <a:r>
                        <a:rPr lang="ru-RU" sz="2800" b="1" i="1" baseline="0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i="1" baseline="0" dirty="0" smtClean="0">
                          <a:solidFill>
                            <a:srgbClr val="008000"/>
                          </a:solidFill>
                        </a:rPr>
                        <a:t>часть речи</a:t>
                      </a:r>
                      <a:endParaRPr lang="ru-RU" sz="28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3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Мимо – прошел мимо меня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Благодаря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Напротив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Вокруг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3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Рядом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Спустя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85728"/>
          <a:ext cx="8715436" cy="6357981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36700"/>
                <a:gridCol w="4478736"/>
              </a:tblGrid>
              <a:tr h="1166257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2060"/>
                          </a:solidFill>
                        </a:rPr>
                        <a:t>Производный предлог</a:t>
                      </a:r>
                      <a:endParaRPr lang="ru-RU" sz="28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8000"/>
                          </a:solidFill>
                        </a:rPr>
                        <a:t>Самостоятельная</a:t>
                      </a:r>
                      <a:r>
                        <a:rPr lang="ru-RU" sz="2800" b="1" i="1" baseline="0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i="1" baseline="0" dirty="0" smtClean="0">
                          <a:solidFill>
                            <a:srgbClr val="008000"/>
                          </a:solidFill>
                        </a:rPr>
                        <a:t>часть речи</a:t>
                      </a:r>
                      <a:endParaRPr lang="ru-RU" sz="28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3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Мимо – прошел мимо меня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Прошел мимо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Благодаря – победили</a:t>
                      </a:r>
                      <a:r>
                        <a:rPr lang="ru-RU" sz="2400" b="1" i="1" baseline="0" dirty="0" smtClean="0">
                          <a:solidFill>
                            <a:srgbClr val="002060"/>
                          </a:solidFill>
                        </a:rPr>
                        <a:t> благодаря тебе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 ушел  благодаря</a:t>
                      </a:r>
                      <a:r>
                        <a:rPr lang="ru-RU" sz="2400" b="1" i="1" baseline="0" dirty="0" smtClean="0">
                          <a:solidFill>
                            <a:srgbClr val="008000"/>
                          </a:solidFill>
                        </a:rPr>
                        <a:t> врачей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Напротив  -  находился напротив дома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Находился напротив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Вокруг – обошел вокруг школы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Обошел вокруг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3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Рядом – сели рядом со мной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Сели рядом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77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</a:rPr>
                        <a:t>Спустя – случилось спустя время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008000"/>
                          </a:solidFill>
                        </a:rPr>
                        <a:t>Работал</a:t>
                      </a:r>
                      <a:r>
                        <a:rPr lang="ru-RU" sz="2400" b="1" i="1" baseline="0" dirty="0" smtClean="0">
                          <a:solidFill>
                            <a:srgbClr val="008000"/>
                          </a:solidFill>
                        </a:rPr>
                        <a:t> спустя рукава</a:t>
                      </a:r>
                      <a:endParaRPr lang="ru-RU" sz="2400" b="1" i="1" dirty="0">
                        <a:solidFill>
                          <a:srgbClr val="008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42910" y="357166"/>
            <a:ext cx="7429552" cy="6077374"/>
            <a:chOff x="857224" y="357166"/>
            <a:chExt cx="7429552" cy="6077374"/>
          </a:xfrm>
        </p:grpSpPr>
        <p:pic>
          <p:nvPicPr>
            <p:cNvPr id="5" name="Рисунок 4" descr="emblema_vov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24" y="357166"/>
              <a:ext cx="7429552" cy="607737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5572140"/>
              <a:ext cx="6357982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i="1" dirty="0" smtClean="0">
                  <a:solidFill>
                    <a:srgbClr val="FF0000"/>
                  </a:solidFill>
                  <a:latin typeface="Bookman Old Style" pitchFamily="18" charset="0"/>
                </a:rPr>
                <a:t>69лет Великой Победе</a:t>
              </a:r>
              <a:endParaRPr lang="ru-RU" sz="3200" b="1" i="1" dirty="0">
                <a:solidFill>
                  <a:srgbClr val="FF0000"/>
                </a:solidFill>
                <a:latin typeface="Bookman Old Style" pitchFamily="18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429684" cy="6143668"/>
          </a:xfrm>
        </p:spPr>
        <p:txBody>
          <a:bodyPr>
            <a:noAutofit/>
          </a:bodyPr>
          <a:lstStyle/>
          <a:p>
            <a:pPr marL="1588" indent="12700" algn="just">
              <a:spcBef>
                <a:spcPts val="0"/>
              </a:spcBef>
              <a:buNone/>
            </a:pPr>
            <a:r>
              <a:rPr lang="ru-RU" sz="2800" i="1" dirty="0" smtClean="0">
                <a:latin typeface="Bookman Old Style" pitchFamily="18" charset="0"/>
              </a:rPr>
              <a:t>	</a:t>
            </a:r>
            <a:r>
              <a:rPr lang="ru-RU" sz="2800" b="1" i="1" dirty="0" smtClean="0">
                <a:latin typeface="Bookman Old Style" pitchFamily="18" charset="0"/>
              </a:rPr>
              <a:t>Великая </a:t>
            </a:r>
            <a:r>
              <a:rPr lang="ru-RU" sz="2800" b="1" i="1" dirty="0">
                <a:latin typeface="Bookman Old Style" pitchFamily="18" charset="0"/>
              </a:rPr>
              <a:t>Отечественная война… Она закончилась </a:t>
            </a:r>
            <a:r>
              <a:rPr lang="ru-RU" sz="2800" b="1" i="1" dirty="0" smtClean="0">
                <a:latin typeface="Bookman Old Style" pitchFamily="18" charset="0"/>
              </a:rPr>
              <a:t>69 </a:t>
            </a:r>
            <a:r>
              <a:rPr lang="ru-RU" sz="2800" b="1" i="1" dirty="0">
                <a:latin typeface="Bookman Old Style" pitchFamily="18" charset="0"/>
              </a:rPr>
              <a:t>лет тому назад. (Не)смотря на тяготы и лишения, наш народ одержал победу. Наряду с фронтовиками ковали победу труженики тыла, члены партизанского движения. </a:t>
            </a:r>
            <a:endParaRPr lang="ru-RU" sz="2800" b="1" i="1" dirty="0" smtClean="0">
              <a:latin typeface="Bookman Old Style" pitchFamily="18" charset="0"/>
            </a:endParaRPr>
          </a:p>
          <a:p>
            <a:pPr marL="1588" indent="12700" algn="just">
              <a:spcBef>
                <a:spcPts val="0"/>
              </a:spcBef>
              <a:buNone/>
            </a:pPr>
            <a:r>
              <a:rPr lang="ru-RU" sz="2800" b="1" i="1" dirty="0">
                <a:latin typeface="Bookman Old Style" pitchFamily="18" charset="0"/>
              </a:rPr>
              <a:t>	</a:t>
            </a:r>
            <a:r>
              <a:rPr lang="ru-RU" sz="2800" b="1" i="1" dirty="0" smtClean="0">
                <a:latin typeface="Bookman Old Style" pitchFamily="18" charset="0"/>
              </a:rPr>
              <a:t>Рядом </a:t>
            </a:r>
            <a:r>
              <a:rPr lang="ru-RU" sz="2800" b="1" i="1" dirty="0">
                <a:latin typeface="Bookman Old Style" pitchFamily="18" charset="0"/>
              </a:rPr>
              <a:t>(со) взрослыми (не)редко воевали и ваши сверстники, имена которых навсегда останутся в нашей памяти. Мы благодарны тем, благодаря кому можем радоваться новому дню, жить, наслаждаясь мирным небом. Мы постараемся сделать все, чтобы эта страшная трагедия не повторялась.</a:t>
            </a:r>
          </a:p>
          <a:p>
            <a:pPr algn="just">
              <a:buNone/>
            </a:pPr>
            <a:endParaRPr lang="ru-RU" sz="2800" i="1" dirty="0">
              <a:latin typeface="Bookman Old Style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429388" y="2071678"/>
            <a:ext cx="250033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0034" y="1643050"/>
            <a:ext cx="292895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42976" y="3786190"/>
            <a:ext cx="292895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643702" y="5072074"/>
            <a:ext cx="214314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4071934" y="2571744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500958" y="1285860"/>
            <a:ext cx="214314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929454" y="3786190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29388" y="4714884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571604" y="5572140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572528" y="5143512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29322" y="6000768"/>
            <a:ext cx="14287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538</Words>
  <Application>Microsoft Office PowerPoint</Application>
  <PresentationFormat>Экран (4:3)</PresentationFormat>
  <Paragraphs>144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Обобщающее повторение по теме «Предлог»</vt:lpstr>
      <vt:lpstr>Цели урока:</vt:lpstr>
      <vt:lpstr>Какая часть речи называется предлогом?</vt:lpstr>
      <vt:lpstr>Какие бывают предлоги по составу?</vt:lpstr>
      <vt:lpstr>Презентация PowerPoint</vt:lpstr>
      <vt:lpstr>Как образованы производные предлоги?</vt:lpstr>
      <vt:lpstr>Презентация PowerPoint</vt:lpstr>
      <vt:lpstr>Презентация PowerPoint</vt:lpstr>
      <vt:lpstr>Презентация PowerPoint</vt:lpstr>
      <vt:lpstr>Война – это … </vt:lpstr>
      <vt:lpstr>Докажите, что это производные предлоги </vt:lpstr>
      <vt:lpstr>Чтобы преодолеть трудности в написании производных предлогов да и в жизни, надо «дойти до самой сути»…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Выводы</vt:lpstr>
      <vt:lpstr>Презентация PowerPoint</vt:lpstr>
      <vt:lpstr>Презентация PowerPoint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Обобщающее повторение по теме «Предлог»</dc:title>
  <dc:creator>Admin</dc:creator>
  <cp:lastModifiedBy>User</cp:lastModifiedBy>
  <cp:revision>31</cp:revision>
  <dcterms:created xsi:type="dcterms:W3CDTF">2010-03-14T08:39:53Z</dcterms:created>
  <dcterms:modified xsi:type="dcterms:W3CDTF">2018-05-25T17:18:33Z</dcterms:modified>
</cp:coreProperties>
</file>