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6"/>
  </p:notesMasterIdLst>
  <p:sldIdLst>
    <p:sldId id="256" r:id="rId2"/>
    <p:sldId id="292" r:id="rId3"/>
    <p:sldId id="264" r:id="rId4"/>
    <p:sldId id="263" r:id="rId5"/>
    <p:sldId id="258" r:id="rId6"/>
    <p:sldId id="259" r:id="rId7"/>
    <p:sldId id="260" r:id="rId8"/>
    <p:sldId id="261" r:id="rId9"/>
    <p:sldId id="293" r:id="rId10"/>
    <p:sldId id="262" r:id="rId11"/>
    <p:sldId id="265" r:id="rId12"/>
    <p:sldId id="294" r:id="rId13"/>
    <p:sldId id="295" r:id="rId14"/>
    <p:sldId id="298" r:id="rId15"/>
    <p:sldId id="266" r:id="rId16"/>
    <p:sldId id="296" r:id="rId17"/>
    <p:sldId id="297" r:id="rId18"/>
    <p:sldId id="299" r:id="rId19"/>
    <p:sldId id="267" r:id="rId20"/>
    <p:sldId id="276" r:id="rId21"/>
    <p:sldId id="275" r:id="rId22"/>
    <p:sldId id="300" r:id="rId23"/>
    <p:sldId id="268" r:id="rId24"/>
    <p:sldId id="278" r:id="rId25"/>
    <p:sldId id="277" r:id="rId26"/>
    <p:sldId id="301" r:id="rId27"/>
    <p:sldId id="269" r:id="rId28"/>
    <p:sldId id="280" r:id="rId29"/>
    <p:sldId id="279" r:id="rId30"/>
    <p:sldId id="287" r:id="rId31"/>
    <p:sldId id="270" r:id="rId32"/>
    <p:sldId id="302" r:id="rId33"/>
    <p:sldId id="303" r:id="rId34"/>
    <p:sldId id="304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FCC32-1E58-4CB1-89AF-4C162B456D61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D52F8-4BB5-42F3-98D5-1828D2220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568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FD52F8-4BB5-42F3-98D5-1828D222000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332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FD52F8-4BB5-42F3-98D5-1828D222000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65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548C8-16E0-42FB-92F8-454E92397458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36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75E3-791C-4BB6-A743-22C982F80784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24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0BD6D-2F32-4C73-B333-4B194E8A4FD5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076B2-05EC-4504-BAAD-537034FF2DE0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31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42966-EEF6-4D67-BCB7-DFBF6D45754A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70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FCF8-9394-4755-B625-992B35F9890F}" type="datetime1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19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6C3D-B5A3-460A-A58D-5333072FC39C}" type="datetime1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78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77AA-297D-446D-9575-9DA91B76BBDB}" type="datetime1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51B1-B5BA-44AD-893D-CFFBBB6620F8}" type="datetime1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1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8D10-780B-44D6-ABED-05416C172D8A}" type="datetime1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340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DF407-7F27-412E-8843-BCF84C04726D}" type="datetime1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616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DB576-168A-4750-BBCE-BC5CF4586B9B}" type="datetime1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D0AEF-DE01-491E-9B86-8C92D1CD7D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53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48632"/>
            <a:ext cx="12191999" cy="2387600"/>
          </a:xfrm>
        </p:spPr>
        <p:txBody>
          <a:bodyPr>
            <a:normAutofit/>
          </a:bodyPr>
          <a:lstStyle/>
          <a:p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PT Astra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Что мы знаем </a:t>
            </a:r>
            <a:br>
              <a:rPr lang="ru-RU" sz="53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PT Astra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PT Astra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 Ямало-Ненецком автономном округе</a:t>
            </a:r>
            <a:endParaRPr lang="ru-RU" sz="53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1150" y="4173538"/>
            <a:ext cx="9144000" cy="512762"/>
          </a:xfrm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PT Astra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среди педагогов 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28613" y="202407"/>
            <a:ext cx="115443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«Детский сад </a:t>
            </a:r>
            <a:r>
              <a:rPr lang="en-US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“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Синяя птица</a:t>
            </a:r>
            <a:r>
              <a:rPr lang="en-US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”</a:t>
            </a:r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8613" y="5973763"/>
            <a:ext cx="11544300" cy="88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0000"/>
                </a:solidFill>
                <a:latin typeface="PT Astra Serif" panose="020A0603040505020204" pitchFamily="18" charset="-52"/>
                <a:cs typeface="Times New Roman" panose="02020603050405020304" pitchFamily="18" charset="0"/>
              </a:rPr>
              <a:t>г. Салехард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9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279525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В 1595 году один из казацких отрядов построил укрепление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на землях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«великой Оби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». Как называлось это укрепление?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6" y="4843576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Обдорск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17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279525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В какой тундре Ямало-Ненецкого автономного округа 14 апреля 1962 года забил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первый газовый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фонтан?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6" y="4843576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Тазовская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тундра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24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279525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На каком самолете с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1964 года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производились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регулярные рейсы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в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Тюмень, Тазовский, </a:t>
            </a:r>
            <a:r>
              <a:rPr lang="ru-RU" sz="5400" b="1" dirty="0" err="1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Тарко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-Сале, а летом 1968 года – в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Москву?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6" y="4843576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Ан-24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132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95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402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46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 Ямало-Ненецкого автономного округа</a:t>
            </a:r>
            <a:endParaRPr lang="ru-RU" sz="28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954060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Рост самого большого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на Земле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оленя достигается 3-х метров, вес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больше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полутонны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мае-июне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самка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приносит одного или двух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детенышей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весом от 12 до 16 кг.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Продолжительность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жизни — 20-25 лет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. А каком олене идет речь?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5250982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Лось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45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 Ямало-Ненецкого автономного округа</a:t>
            </a:r>
            <a:endParaRPr lang="ru-RU" sz="28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" y="678622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царственного «ясного сокола», темный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почти черный верх тела и крыльев, светлый, почти белый низ с серым поперечным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рисунком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Отчетливые черные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«усы»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четко отличают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сокола. Размером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с ворону, но более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тяжелый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вид сокола – самое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быстрое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птиц.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способ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охоты – пикирование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на добычу.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собираются в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стаи.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 от пары гнездится на значительном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удалении не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ближе 3-5 км. На самой крупной реке Ямала </a:t>
            </a:r>
            <a:r>
              <a:rPr lang="ru-RU" sz="29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Юрибее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живет из года в год около десятка пар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сокола получил один из скоростных поездов, произведенный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немецкой компанией «Сименс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развивает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до 250 км/ч и полностью адаптирован к особенностям российского климата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9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5373947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Сапсан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798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2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 Ямало-Ненецкого автономного округа</a:t>
            </a:r>
            <a:endParaRPr lang="ru-RU" sz="28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690589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Кустарник этой ягоды - невысокий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более полуметра в высоту, стелющийся вечнозеленый кустарник. Растет на болотах, в тундре, в хвойных лесах.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народные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- 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накамник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черный, вороника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вороница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Сотрудник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Научного центра изучения Арктики Руслан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Кочкин доказал, что она очень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полезная для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северян ягода. Данная ягода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кустарники содержат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 активные вещества,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помогающие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адаптироваться к экстремальным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Крайнего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Севера. Проводились исследования на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животных: крысы, которых поили отваром северной ягоды, значительно быстрее добирались до контрольной точки, нежели их сородичи, не получавшие "допинга".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 действует на память животных – они быстрее ориентировались в пространстве в условиях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холода. Руслан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считает, что эта ягода могла бы помочь тем, кто проводит много времени за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компьютером.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5669437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Шикша (водяника)</a:t>
            </a:r>
            <a:endParaRPr lang="ru-RU" sz="48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98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4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" y="4131213"/>
            <a:ext cx="12192001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Официальная символика какого муниципалитета изображена на экране?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6" y="5373947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Тазовский район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1026" name="Picture 2" descr="g703_tazovsky_raj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088" y="676668"/>
            <a:ext cx="3186302" cy="351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704_tazovsky_raj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021" y="1158962"/>
            <a:ext cx="4247745" cy="285021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84163" y="3673098"/>
            <a:ext cx="1782305" cy="458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05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441" y="5174352"/>
            <a:ext cx="2185262" cy="1441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6" r="18411"/>
          <a:stretch/>
        </p:blipFill>
        <p:spPr>
          <a:xfrm>
            <a:off x="2510725" y="0"/>
            <a:ext cx="7206712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286610"/>
            <a:ext cx="2169764" cy="1441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438" y="286610"/>
            <a:ext cx="2154266" cy="1441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68" y="5174352"/>
            <a:ext cx="2192257" cy="1441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3565127"/>
            <a:ext cx="2192257" cy="14411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41" y="3565127"/>
            <a:ext cx="2161262" cy="1441113"/>
          </a:xfrm>
          <a:prstGeom prst="rect">
            <a:avLst/>
          </a:prstGeom>
        </p:spPr>
      </p:pic>
      <p:pic>
        <p:nvPicPr>
          <p:cNvPr id="10" name="Picture 4" descr="ÐÐ°ÑÑÐ¸Ð½ÐºÐ¸ Ð¿Ð¾ Ð·Ð°Ð¿ÑÐ¾ÑÑ ÐºÐ°ÑÑÐ¸Ð½ÐºÐ¸ Ð²ÐµÑÐ½Ð° ÑÑÐ½Ð´ÑÐ° ÑÐ½Ð°Ð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437" y="1942039"/>
            <a:ext cx="2154266" cy="1441113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1942039"/>
            <a:ext cx="2169764" cy="144111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34753" y="222336"/>
            <a:ext cx="287568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 </a:t>
            </a:r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мира не узнаешь,</a:t>
            </a:r>
            <a:endParaRPr lang="ru-RU" sz="15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зная края </a:t>
            </a:r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своего</a:t>
            </a:r>
          </a:p>
          <a:p>
            <a:pPr algn="r"/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Горький</a:t>
            </a:r>
            <a:endParaRPr lang="ru-RU" sz="15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46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36" y="747479"/>
            <a:ext cx="2407925" cy="32552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3461" y="858847"/>
            <a:ext cx="944853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Герб автономного округа состоит из геральдического щита, увенчанного короной, который поддерживают два белых медведя. В лазоревом (сине-голубом) поле геральдического щита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– идущий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белый (серебряный) северный олень, сопровождаемый вверху и слева Полярной звездой. Щит увенчан традиционной золотой региональной короной особого вида с золотым же пламенем на среднем зубце, имеющем лазоревую шапку. В опорах щита – серебряные полярные медведи, стоящие на серебряных заснеженных льдинах. Льдины соединены с лазоревой лентой, на которой воспроизведен орнамент, соответствующий бело-сине-красному горизонтальному рисунку флага автономного округа. При исполнении герба применены основные геральдические цвета: сине-голубой – символ величия, красоты, цвет неба и воды (моря, рек, озер), золотой – символ богатства, справедливости, великодушия, белый – символ чистоты, добра, независимости, светлых помыслов и намерений, цвет белых снегов.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260052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А где хранится объемное изображение герба ЯНАО?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5564263"/>
            <a:ext cx="12192000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окружном краеведческом музее имени</a:t>
            </a: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И.С.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Шемановского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в постоянной экспозиции</a:t>
            </a:r>
            <a:endParaRPr lang="ru-RU" sz="32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6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470814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Times New Roman" panose="02020603050405020304" pitchFamily="18" charset="0"/>
                <a:cs typeface="Helvetica" panose="020B0604020202020204" pitchFamily="34" charset="0"/>
              </a:rPr>
              <a:t>На скольких гербах муниципальных и городских округов Ямала располагается символ – рыба?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820687"/>
            <a:ext cx="11585418" cy="30373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Пять: Ямальский район, 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    </a:t>
            </a:r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Шурышкарский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район, 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Тазовский район, 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Приуральский район, 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        </a:t>
            </a:r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Красноселькупский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район  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90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79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982258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самый старый и самый молодой город нашего округа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4409624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Салехард </a:t>
            </a:r>
            <a:r>
              <a:rPr lang="ru-RU" sz="6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1930 г</a:t>
            </a: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6000" b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Губкинский</a:t>
            </a: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1996 г.</a:t>
            </a:r>
            <a:endParaRPr lang="ru-RU" sz="6000" b="1" dirty="0"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45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" y="1145350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Ямало-Ненецкого автономного округа расположено 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крупных муниципальных образований. А сколько всего в округе муниципальных образований?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5169546"/>
            <a:ext cx="11542427" cy="1432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55: 6 городских округов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  7 муниципальных районов</a:t>
            </a:r>
          </a:p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           42 муниципальных образования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61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982258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1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" y="1265410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районы в этом году отмечают свой 90-летний юбилей, как 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Ямало-Ненецкий автономный округ?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13129" y="3846285"/>
            <a:ext cx="6525958" cy="28157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Надымский район</a:t>
            </a:r>
          </a:p>
          <a:p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Приуральский район</a:t>
            </a:r>
          </a:p>
          <a:p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Тазовский район</a:t>
            </a:r>
          </a:p>
          <a:p>
            <a:r>
              <a:rPr lang="ru-RU" sz="6000" b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Шурышкарский</a:t>
            </a: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 район</a:t>
            </a:r>
          </a:p>
          <a:p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Ямальский район</a:t>
            </a:r>
            <a:endParaRPr lang="ru-RU" sz="6000" b="1" dirty="0"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13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Фауна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85167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6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972608"/>
            <a:ext cx="81915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писателя связано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тридцатыми годами, когда на Ямале зарождались письменность и национальная интеллигенция малых народностей. Он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первым певцом Ямальского Севера. Тема его творчества: тундра, быт обских жителей, самобытная культура малых народностей. Первое стихотворение «Олень» было опубликовано в окружной газете в марте 1936 года.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февраля 1917 года в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Мужи </a:t>
            </a:r>
            <a:r>
              <a:rPr lang="ru-RU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Шурышкарского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района,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семье коми-рыбака.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972608"/>
            <a:ext cx="3790950" cy="483764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257145" y="5486195"/>
            <a:ext cx="4934855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8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И.Г. Истомин</a:t>
            </a:r>
            <a:endParaRPr lang="ru-RU" sz="48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7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 Ямало-Ненецкого </a:t>
            </a:r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61259" y="813749"/>
            <a:ext cx="8040916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тайге и тундре,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многовёрстной шири,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Зверями, рыбой, птицей населён,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будто в сердце Западной Сибири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Раскинулся мой щедрый регион.</a:t>
            </a:r>
          </a:p>
          <a:p>
            <a:pPr algn="ctr"/>
            <a:endParaRPr lang="ru-RU" sz="1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край мой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Огнедышащий!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Суровый.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Пугал огнём ты предков, а сейчас</a:t>
            </a:r>
          </a:p>
          <a:p>
            <a:pPr algn="ctr"/>
            <a:r>
              <a:rPr lang="ru-RU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Зажёгся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 тобой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Зарёю новой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недр глубинных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Вырвавшийся газ.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257142" y="5373947"/>
            <a:ext cx="4934855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Р.П. </a:t>
            </a:r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Ругин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1239" y="1240793"/>
            <a:ext cx="4306660" cy="40005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797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60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 Ямало-Ненецкого </a:t>
            </a:r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813749"/>
            <a:ext cx="809625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писатель родился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 февраля 1929 года в </a:t>
            </a:r>
            <a:r>
              <a:rPr lang="ru-RU" sz="3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Ямальской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тундре в стойбище близ озера </a:t>
            </a:r>
            <a:r>
              <a:rPr lang="ru-RU" sz="3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Ярото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неподалеку от поселка Новый Порт Ямало-Ненецкого автономного округа, в семье ненца, оленевода и охотника.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Рассказы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ненецкого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литератора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«Чайки над Обью», «Дедушка </a:t>
            </a:r>
            <a:r>
              <a:rPr lang="ru-RU" sz="3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Аби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«Он не будет помнить дымного чума», «Северное сияние», «Палочки с зарубками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»…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096250" y="5373947"/>
            <a:ext cx="4247212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Л.В. </a:t>
            </a:r>
            <a:r>
              <a:rPr lang="ru-RU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Лапцуй</a:t>
            </a:r>
            <a:endParaRPr lang="ru-RU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810634"/>
            <a:ext cx="3619500" cy="491475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91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514" y="1"/>
            <a:ext cx="11513695" cy="128915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ПРАВИЛА ИГРЫ</a:t>
            </a:r>
            <a:endParaRPr lang="ru-RU" b="1" dirty="0">
              <a:solidFill>
                <a:srgbClr val="0070C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8513" y="1289154"/>
            <a:ext cx="11513695" cy="5291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1. Команда должна иметь название, относящееся к Ямало-Ненецкому автономному округу.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2. Команда отвечает на вопросы, подняв сигнальную карточку.</a:t>
            </a:r>
          </a:p>
          <a:p>
            <a:pPr algn="just"/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 Командам для подготовки ответа дается 15 секунд.</a:t>
            </a:r>
          </a:p>
          <a:p>
            <a:pPr algn="just"/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4. После определения правильного ответа команде предлагается дать дополнительную информацию по угаданному объекту.</a:t>
            </a:r>
          </a:p>
          <a:p>
            <a:pPr algn="just"/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5. Командам нельзя ругаться, оскорблять друг друга.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36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542425" cy="1136039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Темы игры</a:t>
            </a:r>
            <a:endParaRPr lang="ru-RU" sz="60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9370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История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69" y="2999101"/>
            <a:ext cx="4302177" cy="14540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60431" y="1136039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Муниципальные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0431" y="3010875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Символика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9368" y="5002420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Животный мир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60431" y="5002420"/>
            <a:ext cx="4302177" cy="1454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Литература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3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982258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Какова площадь территории</a:t>
            </a:r>
          </a:p>
          <a:p>
            <a:pPr algn="ctr"/>
            <a:r>
              <a:rPr lang="ru-RU" sz="5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Ямало-Ненецкого автономного округа?</a:t>
            </a:r>
            <a:endParaRPr lang="ru-RU" sz="5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4220468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Более 750 000 кв. км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60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517801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большие реки </a:t>
            </a:r>
          </a:p>
          <a:p>
            <a:pPr algn="ctr"/>
            <a:r>
              <a:rPr lang="ru-RU" sz="5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Ямало-Ненецкого автономного округа</a:t>
            </a:r>
            <a:endParaRPr lang="ru-RU" sz="5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57486" y="3657601"/>
            <a:ext cx="4659086" cy="29173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ека Надым</a:t>
            </a:r>
          </a:p>
          <a:p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река </a:t>
            </a:r>
            <a:r>
              <a:rPr lang="ru-RU" sz="60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Обь</a:t>
            </a:r>
          </a:p>
          <a:p>
            <a:r>
              <a:rPr lang="ru-RU" sz="60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ека </a:t>
            </a:r>
            <a:r>
              <a:rPr lang="ru-RU" sz="6000" b="1" dirty="0" err="1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Пур</a:t>
            </a:r>
            <a:endParaRPr lang="ru-RU" sz="6000" b="1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r>
              <a:rPr lang="ru-RU" sz="60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</a:t>
            </a:r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ека Таз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554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География Ямало-Ненецкого автономного округа</a:t>
            </a:r>
            <a:endParaRPr lang="ru-RU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982258"/>
            <a:ext cx="12192000" cy="14336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крупнейшее по площади и глубине озеро региона, часто его называют Ямальским Байкалом</a:t>
            </a:r>
            <a:endParaRPr lang="ru-RU" sz="5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4785" y="4684925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зеро Большое Щучье</a:t>
            </a:r>
            <a:endParaRPr lang="ru-RU" sz="6000" b="1" dirty="0"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03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432" y="5174352"/>
            <a:ext cx="2185262" cy="1441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6" r="18411"/>
          <a:stretch/>
        </p:blipFill>
        <p:spPr>
          <a:xfrm>
            <a:off x="2510725" y="0"/>
            <a:ext cx="7206712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286610"/>
            <a:ext cx="2169764" cy="1441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438" y="286610"/>
            <a:ext cx="2154266" cy="1441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68" y="5174352"/>
            <a:ext cx="2192257" cy="1441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3565127"/>
            <a:ext cx="2192257" cy="14411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41" y="3565127"/>
            <a:ext cx="2161262" cy="1441113"/>
          </a:xfrm>
          <a:prstGeom prst="rect">
            <a:avLst/>
          </a:prstGeom>
        </p:spPr>
      </p:pic>
      <p:pic>
        <p:nvPicPr>
          <p:cNvPr id="10" name="Picture 4" descr="ÐÐ°ÑÑÐ¸Ð½ÐºÐ¸ Ð¿Ð¾ Ð·Ð°Ð¿ÑÐ¾ÑÑ ÐºÐ°ÑÑÐ¸Ð½ÐºÐ¸ Ð²ÐµÑÐ½Ð° ÑÑÐ½Ð´ÑÐ° ÑÐ½Ð°Ð¾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437" y="1942039"/>
            <a:ext cx="2154266" cy="1441113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6" y="1942039"/>
            <a:ext cx="2169764" cy="144111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34753" y="222336"/>
            <a:ext cx="287568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 </a:t>
            </a:r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мира не узнаешь,</a:t>
            </a:r>
            <a:endParaRPr lang="ru-RU" sz="15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зная края </a:t>
            </a:r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своего</a:t>
            </a:r>
          </a:p>
          <a:p>
            <a:pPr algn="r"/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b="1" dirty="0" smtClean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Горький</a:t>
            </a:r>
            <a:endParaRPr lang="ru-RU" sz="15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5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88750">
            <a:off x="1134619" y="2578185"/>
            <a:ext cx="10200784" cy="1325563"/>
          </a:xfrm>
        </p:spPr>
        <p:txBody>
          <a:bodyPr>
            <a:noAutofit/>
          </a:bodyPr>
          <a:lstStyle/>
          <a:p>
            <a:r>
              <a:rPr lang="ru-RU" sz="138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РАЗМИНКА</a:t>
            </a:r>
            <a:endParaRPr lang="ru-RU" sz="138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774" y="1279525"/>
            <a:ext cx="11512446" cy="1325563"/>
          </a:xfrm>
        </p:spPr>
        <p:txBody>
          <a:bodyPr>
            <a:noAutofit/>
          </a:bodyPr>
          <a:lstStyle/>
          <a:p>
            <a:pPr algn="ctr"/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Назовите дату образования</a:t>
            </a:r>
            <a:b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Ямало-Ненецкого автономного округа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774" y="3464107"/>
            <a:ext cx="11512446" cy="1422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10 декабря 1930 год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09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1279525"/>
            <a:ext cx="11527436" cy="1325563"/>
          </a:xfrm>
        </p:spPr>
        <p:txBody>
          <a:bodyPr>
            <a:normAutofit/>
          </a:bodyPr>
          <a:lstStyle/>
          <a:p>
            <a:pPr algn="ctr"/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Что обозначает «Ямал»?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9784" y="3473944"/>
            <a:ext cx="11527436" cy="141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Край земли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91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1279525"/>
            <a:ext cx="11542427" cy="1433695"/>
          </a:xfrm>
        </p:spPr>
        <p:txBody>
          <a:bodyPr>
            <a:noAutofit/>
          </a:bodyPr>
          <a:lstStyle/>
          <a:p>
            <a:pPr algn="ctr"/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Летом на одной ножке стоит,</a:t>
            </a:r>
            <a:b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 красную </a:t>
            </a:r>
            <a:r>
              <a:rPr lang="ru-RU" sz="5100" b="1" dirty="0" err="1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ягушку</a:t>
            </a:r>
            <a:r>
              <a:rPr lang="ru-RU" sz="5100" b="1" dirty="0" smtClean="0">
                <a:solidFill>
                  <a:schemeClr val="accent6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одета</a:t>
            </a:r>
            <a:endParaRPr lang="ru-RU" sz="5100" b="1" dirty="0">
              <a:solidFill>
                <a:schemeClr val="accent6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9784" y="3417731"/>
            <a:ext cx="11542427" cy="14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Морошка</a:t>
            </a:r>
            <a:endParaRPr lang="ru-RU" sz="6000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6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88750">
            <a:off x="790441" y="2477066"/>
            <a:ext cx="10835705" cy="1325563"/>
          </a:xfrm>
        </p:spPr>
        <p:txBody>
          <a:bodyPr>
            <a:noAutofit/>
          </a:bodyPr>
          <a:lstStyle/>
          <a:p>
            <a:r>
              <a:rPr lang="ru-RU" sz="13800" b="1" dirty="0" smtClean="0">
                <a:solidFill>
                  <a:srgbClr val="FF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МОЛОДЦЫ!</a:t>
            </a:r>
            <a:endParaRPr lang="ru-RU" sz="13800" b="1" dirty="0">
              <a:solidFill>
                <a:srgbClr val="FF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62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514" y="1"/>
            <a:ext cx="11513695" cy="128915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ПРАВИЛА ИГРЫ</a:t>
            </a:r>
            <a:endParaRPr lang="ru-RU" b="1" dirty="0">
              <a:solidFill>
                <a:srgbClr val="0070C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8513" y="1056679"/>
            <a:ext cx="11513695" cy="5291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1. Команда отвечает на вопросы, подняв сигнальную карточку.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2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 Командам для подготовки ответа дается 15 секунд.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3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 После определения правильного ответа команде предлагается дать дополнительную информацию по угаданному объекту.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just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4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. Командам нельзя ругаться, оскорблять друг друга.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4603"/>
            <a:ext cx="2743200" cy="365125"/>
          </a:xfrm>
        </p:spPr>
        <p:txBody>
          <a:bodyPr/>
          <a:lstStyle/>
          <a:p>
            <a:fld id="{D0FD0AEF-DE01-491E-9B86-8C92D1CD7DDC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3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1356</Words>
  <Application>Microsoft Office PowerPoint</Application>
  <PresentationFormat>Широкоэкранный</PresentationFormat>
  <Paragraphs>237</Paragraphs>
  <Slides>34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PT Astra Serif</vt:lpstr>
      <vt:lpstr>Times New Roman</vt:lpstr>
      <vt:lpstr>Тема Office</vt:lpstr>
      <vt:lpstr>Что мы знаем  о Ямало-Ненецком автономном округе</vt:lpstr>
      <vt:lpstr>Презентация PowerPoint</vt:lpstr>
      <vt:lpstr>ПРАВИЛА ИГРЫ</vt:lpstr>
      <vt:lpstr>РАЗМИНКА</vt:lpstr>
      <vt:lpstr>Назовите дату образования Ямало-Ненецкого автономного округа</vt:lpstr>
      <vt:lpstr>Что обозначает «Ямал»?</vt:lpstr>
      <vt:lpstr>Летом на одной ножке стоит, в красную ягушку одета</vt:lpstr>
      <vt:lpstr>МОЛОДЦЫ!</vt:lpstr>
      <vt:lpstr>ПРАВИЛА ИГРЫ</vt:lpstr>
      <vt:lpstr>Темы игры</vt:lpstr>
      <vt:lpstr>Презентация PowerPoint</vt:lpstr>
      <vt:lpstr>Презентация PowerPoint</vt:lpstr>
      <vt:lpstr>Презентация PowerPoint</vt:lpstr>
      <vt:lpstr>Темы игры</vt:lpstr>
      <vt:lpstr>Презентация PowerPoint</vt:lpstr>
      <vt:lpstr>Презентация PowerPoint</vt:lpstr>
      <vt:lpstr>Презентация PowerPoint</vt:lpstr>
      <vt:lpstr>Темы игры</vt:lpstr>
      <vt:lpstr>Презентация PowerPoint</vt:lpstr>
      <vt:lpstr>Презентация PowerPoint</vt:lpstr>
      <vt:lpstr>Презентация PowerPoint</vt:lpstr>
      <vt:lpstr>Темы игры</vt:lpstr>
      <vt:lpstr>Презентация PowerPoint</vt:lpstr>
      <vt:lpstr>Презентация PowerPoint</vt:lpstr>
      <vt:lpstr>Презентация PowerPoint</vt:lpstr>
      <vt:lpstr>Темы игры</vt:lpstr>
      <vt:lpstr>Презентация PowerPoint</vt:lpstr>
      <vt:lpstr>Презентация PowerPoint</vt:lpstr>
      <vt:lpstr>Презентация PowerPoint</vt:lpstr>
      <vt:lpstr>Темы игры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среди педагогов «Что мы знаем о Ямало-Ненецком автономном округе»</dc:title>
  <dc:creator>user</dc:creator>
  <cp:lastModifiedBy>user</cp:lastModifiedBy>
  <cp:revision>75</cp:revision>
  <dcterms:created xsi:type="dcterms:W3CDTF">2020-10-22T03:03:35Z</dcterms:created>
  <dcterms:modified xsi:type="dcterms:W3CDTF">2022-03-20T20:34:48Z</dcterms:modified>
</cp:coreProperties>
</file>