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089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5608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519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3334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673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375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287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6697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562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321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60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5744B-3C82-4001-BDC9-D72520C33602}" type="datetimeFigureOut">
              <a:rPr lang="ru-RU" smtClean="0"/>
              <a:t>25.11.2021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6CAFE-9996-4B88-92AB-1314665C89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9529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7995" y="2300543"/>
            <a:ext cx="6197713" cy="13117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err="1" smtClean="0"/>
              <a:t>Кроноцкий</a:t>
            </a:r>
            <a:r>
              <a:rPr lang="ru-RU" sz="4400" b="1" dirty="0" smtClean="0"/>
              <a:t> заповедник</a:t>
            </a:r>
            <a:endParaRPr lang="ru-RU" sz="44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171768" y="4876800"/>
            <a:ext cx="6646606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Выполнила : воспитатель МАДОУ «Детский сад комбинированного вида №6» </a:t>
            </a:r>
            <a:r>
              <a:rPr lang="ru-RU" dirty="0" err="1" smtClean="0">
                <a:solidFill>
                  <a:schemeClr val="tx1"/>
                </a:solidFill>
              </a:rPr>
              <a:t>Андрюкова</a:t>
            </a:r>
            <a:r>
              <a:rPr lang="ru-RU" dirty="0" smtClean="0">
                <a:solidFill>
                  <a:schemeClr val="tx1"/>
                </a:solidFill>
              </a:rPr>
              <a:t> Зинаида Александровна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12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728155" y="3948705"/>
            <a:ext cx="4463845" cy="273336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Своей красотой впечатляет водопад р. Шумной. Его воды падают с высоты 80 метров.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30" y="139993"/>
            <a:ext cx="8052270" cy="5368180"/>
          </a:xfrm>
          <a:prstGeom prst="rect">
            <a:avLst/>
          </a:prstGeom>
          <a:effectLst>
            <a:softEdge rad="444500"/>
          </a:effectLst>
        </p:spPr>
      </p:pic>
    </p:spTree>
    <p:extLst>
      <p:ext uri="{BB962C8B-B14F-4D97-AF65-F5344CB8AC3E}">
        <p14:creationId xmlns:p14="http://schemas.microsoft.com/office/powerpoint/2010/main" val="3030643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6410632" y="3578942"/>
            <a:ext cx="5043949" cy="2713703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r>
              <a:rPr lang="ru-RU" dirty="0" err="1"/>
              <a:t>Кроноцкий</a:t>
            </a:r>
            <a:r>
              <a:rPr lang="ru-RU" dirty="0"/>
              <a:t> государственный биосферный заповедник - территория, на которой выявлено 69 колоний морских птиц. Преобладают численно </a:t>
            </a:r>
            <a:r>
              <a:rPr lang="ru-RU" dirty="0" err="1"/>
              <a:t>топорок</a:t>
            </a:r>
            <a:r>
              <a:rPr lang="ru-RU" dirty="0"/>
              <a:t>, тихоокеанская </a:t>
            </a:r>
            <a:r>
              <a:rPr lang="ru-RU" dirty="0" smtClean="0"/>
              <a:t>чайка, тихоокеанский чистик, </a:t>
            </a:r>
            <a:r>
              <a:rPr lang="ru-RU" dirty="0" err="1" smtClean="0"/>
              <a:t>белоплечий</a:t>
            </a:r>
            <a:r>
              <a:rPr lang="ru-RU" dirty="0" smtClean="0"/>
              <a:t> орлан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5034" y="369733"/>
            <a:ext cx="2917416" cy="26289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456" y="254000"/>
            <a:ext cx="3450968" cy="3175000"/>
          </a:xfrm>
          <a:prstGeom prst="rect">
            <a:avLst/>
          </a:prstGeom>
          <a:effectLst>
            <a:softEdge rad="228600"/>
          </a:effectLst>
        </p:spPr>
      </p:pic>
      <p:pic>
        <p:nvPicPr>
          <p:cNvPr id="1026" name="Picture 2" descr="https://ic.pics.livejournal.com/gorshkov_sergey/27284117/35828/35828_original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965" y="3777343"/>
            <a:ext cx="4081863" cy="2711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5014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5633884" y="3746090"/>
            <a:ext cx="6371303" cy="289068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mtClean="0"/>
              <a:t>Сивучи и морские выдры </a:t>
            </a:r>
          </a:p>
          <a:p>
            <a:pPr algn="ctr"/>
            <a:r>
              <a:rPr lang="ru-RU" smtClean="0"/>
              <a:t>Численность этих животных на сегодняшний день составляет лишь 700 особей. Относятся они к редкому виду, занесены сивучи в Красную книгу России. Они находятся сейчас под особой охраной. Морская выдра является исконным обитателем Восточной Камчатки, ее побережий. Их насчитывается всего около 120 зверей.</a:t>
            </a:r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58" y="3026798"/>
            <a:ext cx="5056573" cy="3364169"/>
          </a:xfrm>
          <a:prstGeom prst="rect">
            <a:avLst/>
          </a:prstGeom>
          <a:effectLst>
            <a:softEdge rad="2032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9105" y="216310"/>
            <a:ext cx="5680860" cy="3195484"/>
          </a:xfrm>
          <a:prstGeom prst="rect">
            <a:avLst/>
          </a:prstGeom>
          <a:effectLst>
            <a:softEdge rad="342900"/>
          </a:effectLst>
        </p:spPr>
      </p:pic>
    </p:spTree>
    <p:extLst>
      <p:ext uri="{BB962C8B-B14F-4D97-AF65-F5344CB8AC3E}">
        <p14:creationId xmlns:p14="http://schemas.microsoft.com/office/powerpoint/2010/main" val="2247788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649497" y="3569110"/>
            <a:ext cx="4001729" cy="2674374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Северный олень обитает в низинах приморской полосы. </a:t>
            </a:r>
          </a:p>
        </p:txBody>
      </p:sp>
      <p:sp>
        <p:nvSpPr>
          <p:cNvPr id="3" name="Блок-схема: память с посл. доступом 2"/>
          <p:cNvSpPr/>
          <p:nvPr/>
        </p:nvSpPr>
        <p:spPr>
          <a:xfrm>
            <a:off x="658760" y="255639"/>
            <a:ext cx="3018504" cy="2212258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Встречаются из хищных лисица, </a:t>
            </a:r>
            <a:r>
              <a:rPr lang="ru-RU" dirty="0" smtClean="0"/>
              <a:t>росомаха.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630" y="559248"/>
            <a:ext cx="3150596" cy="2242797"/>
          </a:xfrm>
          <a:prstGeom prst="rect">
            <a:avLst/>
          </a:prstGeom>
          <a:effectLst>
            <a:softEdge rad="190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9670" y="491613"/>
            <a:ext cx="3418553" cy="2242128"/>
          </a:xfrm>
          <a:prstGeom prst="rect">
            <a:avLst/>
          </a:prstGeom>
          <a:effectLst>
            <a:softEdge rad="889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113" y="2920180"/>
            <a:ext cx="5756301" cy="3834582"/>
          </a:xfrm>
          <a:prstGeom prst="rect">
            <a:avLst/>
          </a:prstGeom>
          <a:effectLst>
            <a:softEdge rad="228600"/>
          </a:effectLst>
        </p:spPr>
      </p:pic>
    </p:spTree>
    <p:extLst>
      <p:ext uri="{BB962C8B-B14F-4D97-AF65-F5344CB8AC3E}">
        <p14:creationId xmlns:p14="http://schemas.microsoft.com/office/powerpoint/2010/main" val="28704153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964129" y="3539613"/>
            <a:ext cx="3903406" cy="283169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На ягодниковых тундрах в конце июля кормятся медведи.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786" y="446315"/>
            <a:ext cx="7477799" cy="4924665"/>
          </a:xfrm>
          <a:prstGeom prst="rect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14790764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21146" y="2449287"/>
            <a:ext cx="9099053" cy="4258420"/>
          </a:xfrm>
          <a:prstGeom prst="roundRect">
            <a:avLst/>
          </a:prstGeom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/>
              <a:t>Все </a:t>
            </a:r>
            <a:r>
              <a:rPr lang="ru-RU" b="1" dirty="0"/>
              <a:t>желающие могут попасть на территорию заповедника лишь по специальным разрешениям в сопровождении сотрудников заповедника. Для туристов приготовлены  экологические маршруты, каждый из которых оборудован наблюдательными вышками и площадками, с которых можно безопасно наблюдать за жизнью животных и птиц в природе.</a:t>
            </a:r>
          </a:p>
        </p:txBody>
      </p:sp>
    </p:spTree>
    <p:extLst>
      <p:ext uri="{BB962C8B-B14F-4D97-AF65-F5344CB8AC3E}">
        <p14:creationId xmlns:p14="http://schemas.microsoft.com/office/powerpoint/2010/main" val="2469242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98838" y="1140542"/>
            <a:ext cx="6676104" cy="5053780"/>
          </a:xfrm>
          <a:prstGeom prst="rect">
            <a:avLst/>
          </a:prstGeom>
          <a:effectLst>
            <a:softEdge rad="393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правила охраны природы:</a:t>
            </a:r>
            <a:endParaRPr lang="ru-RU" sz="32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оставлять в лесу после себя беспорядок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Ходить по тропинкам.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повреждайте кору деревьев.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топтать цветы, травы.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кричать, не включать громко музыку.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разорять птичьи гнёзда.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ловить насекомых.</a:t>
            </a:r>
            <a:endParaRPr lang="ru-RU" sz="16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 panose="05000000000000000000" pitchFamily="2" charset="2"/>
              <a:buChar char=""/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 разжигать костров.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007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88259" y="1101213"/>
            <a:ext cx="4100052" cy="4739149"/>
          </a:xfrm>
          <a:prstGeom prst="roundRect">
            <a:avLst/>
          </a:prstGeom>
          <a:effectLst>
            <a:softEdge rad="228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/>
              <a:t>Кроноцкий</a:t>
            </a:r>
            <a:r>
              <a:rPr lang="ru-RU" b="1" dirty="0" smtClean="0"/>
              <a:t> заповедник</a:t>
            </a:r>
          </a:p>
          <a:p>
            <a:pPr algn="ctr"/>
            <a:r>
              <a:rPr lang="ru-RU" i="1" dirty="0" smtClean="0"/>
              <a:t>Владимир Жуков </a:t>
            </a:r>
            <a:endParaRPr lang="ru-RU" dirty="0" smtClean="0"/>
          </a:p>
          <a:p>
            <a:r>
              <a:rPr lang="ru-RU" dirty="0" smtClean="0"/>
              <a:t>Заповедник  на  Камчатке,</a:t>
            </a:r>
            <a:br>
              <a:rPr lang="ru-RU" dirty="0" smtClean="0"/>
            </a:br>
            <a:r>
              <a:rPr lang="ru-RU" dirty="0" smtClean="0"/>
              <a:t>Существует  с  давних  лет;</a:t>
            </a:r>
            <a:br>
              <a:rPr lang="ru-RU" dirty="0" smtClean="0"/>
            </a:br>
            <a:r>
              <a:rPr lang="ru-RU" dirty="0" smtClean="0"/>
              <a:t>В  нём…  особые  порядки:</a:t>
            </a:r>
            <a:br>
              <a:rPr lang="ru-RU" dirty="0" smtClean="0"/>
            </a:br>
            <a:r>
              <a:rPr lang="ru-RU" dirty="0" smtClean="0"/>
              <a:t>Посторонним  -  входа  нет.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Нет  рыбалки,  нет  охоты,</a:t>
            </a:r>
            <a:br>
              <a:rPr lang="ru-RU" dirty="0" smtClean="0"/>
            </a:br>
            <a:r>
              <a:rPr lang="ru-RU" dirty="0" smtClean="0"/>
              <a:t>В  заповедных  тех  местах;</a:t>
            </a:r>
            <a:br>
              <a:rPr lang="ru-RU" dirty="0" smtClean="0"/>
            </a:br>
            <a:r>
              <a:rPr lang="ru-RU" dirty="0" smtClean="0"/>
              <a:t>Не  ведутся  здесь  работы…</a:t>
            </a:r>
            <a:br>
              <a:rPr lang="ru-RU" dirty="0" smtClean="0"/>
            </a:br>
            <a:r>
              <a:rPr lang="ru-RU" dirty="0" smtClean="0"/>
              <a:t>Дичь  не  прячется  -  в  лесах.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Он  размерами  огромен,</a:t>
            </a:r>
            <a:br>
              <a:rPr lang="ru-RU" dirty="0" smtClean="0"/>
            </a:br>
            <a:r>
              <a:rPr lang="ru-RU" dirty="0" smtClean="0"/>
              <a:t>Шире…  в   мире  не  сыскать;</a:t>
            </a:r>
            <a:br>
              <a:rPr lang="ru-RU" dirty="0" smtClean="0"/>
            </a:br>
            <a:r>
              <a:rPr lang="ru-RU" dirty="0" smtClean="0"/>
              <a:t>Ну  и  местностью  укромен,</a:t>
            </a:r>
            <a:br>
              <a:rPr lang="ru-RU" dirty="0" smtClean="0"/>
            </a:br>
            <a:r>
              <a:rPr lang="ru-RU" dirty="0" smtClean="0"/>
              <a:t>Весь  -  пешком  не  прошагать…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7098889" y="1022556"/>
            <a:ext cx="4513007" cy="4817806"/>
          </a:xfrm>
          <a:prstGeom prst="roundRect">
            <a:avLst/>
          </a:prstGeom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Много  живности    здесь  всякой:                </a:t>
            </a:r>
            <a:br>
              <a:rPr lang="ru-RU" dirty="0"/>
            </a:br>
            <a:r>
              <a:rPr lang="ru-RU" dirty="0"/>
              <a:t>Шустрый  соболь  и  олень,</a:t>
            </a:r>
            <a:br>
              <a:rPr lang="ru-RU" dirty="0"/>
            </a:br>
            <a:r>
              <a:rPr lang="ru-RU" dirty="0"/>
              <a:t>Баран,  с  хитрой  росомахой,</a:t>
            </a:r>
            <a:br>
              <a:rPr lang="ru-RU" dirty="0"/>
            </a:br>
            <a:r>
              <a:rPr lang="ru-RU" dirty="0"/>
              <a:t>Заяц,  выдра…  и  тюлень.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Есть  озёра,  есть  и  реки,</a:t>
            </a:r>
            <a:br>
              <a:rPr lang="ru-RU" dirty="0"/>
            </a:br>
            <a:r>
              <a:rPr lang="ru-RU" dirty="0"/>
              <a:t>Глубоки…  они,   быстры;</a:t>
            </a:r>
            <a:br>
              <a:rPr lang="ru-RU" dirty="0"/>
            </a:br>
            <a:r>
              <a:rPr lang="ru-RU" dirty="0"/>
              <a:t>Но,   нуждаются  в  опеке…</a:t>
            </a:r>
            <a:br>
              <a:rPr lang="ru-RU" dirty="0"/>
            </a:br>
            <a:r>
              <a:rPr lang="ru-RU" dirty="0"/>
              <a:t>Браконьеры  ведь  -  хитры.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Мир  растительный  -  богатый,</a:t>
            </a:r>
            <a:br>
              <a:rPr lang="ru-RU" dirty="0"/>
            </a:br>
            <a:r>
              <a:rPr lang="ru-RU" dirty="0"/>
              <a:t>И  деревья…  и  кусты;</a:t>
            </a:r>
            <a:br>
              <a:rPr lang="ru-RU" dirty="0"/>
            </a:br>
            <a:r>
              <a:rPr lang="ru-RU" dirty="0"/>
              <a:t>Это  мненье  непредвзято…</a:t>
            </a:r>
            <a:br>
              <a:rPr lang="ru-RU" dirty="0"/>
            </a:br>
            <a:r>
              <a:rPr lang="ru-RU" dirty="0"/>
              <a:t>Посети  то  место  -  ТЫ! </a:t>
            </a:r>
          </a:p>
        </p:txBody>
      </p:sp>
    </p:spTree>
    <p:extLst>
      <p:ext uri="{BB962C8B-B14F-4D97-AF65-F5344CB8AC3E}">
        <p14:creationId xmlns:p14="http://schemas.microsoft.com/office/powerpoint/2010/main" val="7093534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717865" y="2120756"/>
            <a:ext cx="3967295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sz="4800" dirty="0" smtClean="0">
                <a:solidFill>
                  <a:schemeClr val="bg1"/>
                </a:solidFill>
                <a:cs typeface="Aharoni" pitchFamily="2" charset="-79"/>
              </a:rPr>
              <a:t>Спасибо за внимание!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4657" y="2242457"/>
            <a:ext cx="3966705" cy="29228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6" y="1175656"/>
            <a:ext cx="5633358" cy="3755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6067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838633" y="1622323"/>
            <a:ext cx="8337755" cy="2251587"/>
          </a:xfrm>
          <a:prstGeom prst="roundRect">
            <a:avLst/>
          </a:prstGeom>
          <a:solidFill>
            <a:schemeClr val="accent1">
              <a:alpha val="6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/>
              <a:t>Цель:</a:t>
            </a:r>
            <a:r>
              <a:rPr lang="ru-RU"/>
              <a:t> познакомить детей с Кроноцким заповедником; формировать ответственное и бережное отношение к родной природе; воспитывать у детей чувство гордости за то, что на нашей родной земле люди берегут и охраняют заповедные уголки природы. </a:t>
            </a:r>
          </a:p>
        </p:txBody>
      </p:sp>
    </p:spTree>
    <p:extLst>
      <p:ext uri="{BB962C8B-B14F-4D97-AF65-F5344CB8AC3E}">
        <p14:creationId xmlns:p14="http://schemas.microsoft.com/office/powerpoint/2010/main" val="3359733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5702710" y="2920180"/>
            <a:ext cx="6410632" cy="3746090"/>
          </a:xfrm>
          <a:prstGeom prst="flowChartMagneticTape">
            <a:avLst/>
          </a:prstGeom>
          <a:effectLst>
            <a:softEdge rad="1016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Заповедник – это место, где природа имеет право жить по своим законам. Заповедники – это островки спасения природы от человека. В заповеднике людям запрещается рвать цветы, ягоды, грибы, охотиться на птиц и животных. В заповедник приходят только на экскурсию, где знакомятся с красотой и богатством заповедных мест.</a:t>
            </a:r>
            <a:endParaRPr lang="ru-RU" sz="1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7086" y="334646"/>
            <a:ext cx="6749143" cy="5369468"/>
          </a:xfrm>
          <a:prstGeom prst="round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softEdge rad="292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535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6705600" y="2733368"/>
            <a:ext cx="5270090" cy="3913238"/>
          </a:xfrm>
          <a:prstGeom prst="flowChartMagneticTape">
            <a:avLst/>
          </a:prstGeom>
          <a:solidFill>
            <a:schemeClr val="accent1"/>
          </a:solidFill>
          <a:effectLst>
            <a:softEdge rad="152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/>
              <a:t>Заповедник </a:t>
            </a:r>
            <a:r>
              <a:rPr lang="ru-RU" b="1" dirty="0" err="1"/>
              <a:t>Кроноцкий</a:t>
            </a:r>
            <a:r>
              <a:rPr lang="ru-RU" b="1" dirty="0"/>
              <a:t> был основан в 1934 году на Дальнем Востоке. </a:t>
            </a:r>
            <a:r>
              <a:rPr lang="ru-RU" b="1" dirty="0" smtClean="0"/>
              <a:t>Расположен </a:t>
            </a:r>
            <a:r>
              <a:rPr lang="ru-RU" b="1" dirty="0"/>
              <a:t>он в юго-восточной части </a:t>
            </a:r>
            <a:r>
              <a:rPr lang="ru-RU" b="1" dirty="0" smtClean="0"/>
              <a:t>Камчатки. В </a:t>
            </a:r>
            <a:r>
              <a:rPr lang="ru-RU" b="1" dirty="0"/>
              <a:t>городе Елизово находится управление заповедника.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99767" y="250371"/>
            <a:ext cx="6367090" cy="5737474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effectLst>
            <a:softEdge rad="266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349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600335" y="3932903"/>
            <a:ext cx="4050891" cy="2576052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Кроноцкий</a:t>
            </a:r>
            <a:r>
              <a:rPr lang="ru-RU" dirty="0"/>
              <a:t> заповедник - природная зона, у юго-западной границы которой находятся </a:t>
            </a:r>
            <a:r>
              <a:rPr lang="ru-RU" dirty="0" smtClean="0"/>
              <a:t>вулканы.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129" y="-17003"/>
            <a:ext cx="7311205" cy="5989179"/>
          </a:xfrm>
          <a:prstGeom prst="rect">
            <a:avLst/>
          </a:prstGeom>
          <a:effectLst>
            <a:softEdge rad="368300"/>
          </a:effectLst>
        </p:spPr>
      </p:pic>
    </p:spTree>
    <p:extLst>
      <p:ext uri="{BB962C8B-B14F-4D97-AF65-F5344CB8AC3E}">
        <p14:creationId xmlns:p14="http://schemas.microsoft.com/office/powerpoint/2010/main" val="39260326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483753" y="3923422"/>
            <a:ext cx="4542503" cy="2654709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/>
              <a:t>Кроноцкой</a:t>
            </a:r>
            <a:r>
              <a:rPr lang="ru-RU" dirty="0"/>
              <a:t> заповедник имеет множество ледников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69" y="185649"/>
            <a:ext cx="7183782" cy="5387837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1326711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954297" y="3902704"/>
            <a:ext cx="4237703" cy="2723536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Кальдера вулкана Узон является главной достопримечательностью такого объекта, как Кроноцкой заповедник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36" y="824218"/>
            <a:ext cx="7242495" cy="4803695"/>
          </a:xfrm>
          <a:prstGeom prst="rect">
            <a:avLst/>
          </a:prstGeom>
          <a:effectLst>
            <a:softEdge rad="279400"/>
          </a:effectLst>
        </p:spPr>
      </p:pic>
    </p:spTree>
    <p:extLst>
      <p:ext uri="{BB962C8B-B14F-4D97-AF65-F5344CB8AC3E}">
        <p14:creationId xmlns:p14="http://schemas.microsoft.com/office/powerpoint/2010/main" val="1764240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7809271" y="4203290"/>
            <a:ext cx="4277032" cy="2654710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Здесь находится большое число холодных и теплых озер</a:t>
            </a:r>
            <a:r>
              <a:rPr lang="ru-RU" dirty="0" smtClean="0"/>
              <a:t>.</a:t>
            </a:r>
            <a:r>
              <a:rPr lang="ru-RU" dirty="0"/>
              <a:t> Много озер находится на территории заповедника. Самое глубокое - </a:t>
            </a:r>
            <a:r>
              <a:rPr lang="ru-RU" dirty="0" err="1"/>
              <a:t>Кроноцкое</a:t>
            </a:r>
            <a:r>
              <a:rPr lang="ru-RU" dirty="0"/>
              <a:t>. </a:t>
            </a:r>
          </a:p>
          <a:p>
            <a:pPr algn="ctr"/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0" y="403736"/>
            <a:ext cx="7816945" cy="4832293"/>
          </a:xfrm>
          <a:prstGeom prst="rect">
            <a:avLst/>
          </a:prstGeom>
          <a:effectLst>
            <a:softEdge rad="330200"/>
          </a:effectLst>
        </p:spPr>
      </p:pic>
    </p:spTree>
    <p:extLst>
      <p:ext uri="{BB962C8B-B14F-4D97-AF65-F5344CB8AC3E}">
        <p14:creationId xmlns:p14="http://schemas.microsoft.com/office/powerpoint/2010/main" val="402001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амять с посл. доступом 1"/>
          <p:cNvSpPr/>
          <p:nvPr/>
        </p:nvSpPr>
        <p:spPr>
          <a:xfrm>
            <a:off x="6528618" y="3559277"/>
            <a:ext cx="5368413" cy="3097161"/>
          </a:xfrm>
          <a:prstGeom prst="flowChartMagnetic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Поражает камчатская Долина Гейзеров таинственностью и </a:t>
            </a:r>
            <a:r>
              <a:rPr lang="ru-RU" dirty="0" smtClean="0"/>
              <a:t>красотой. </a:t>
            </a:r>
            <a:r>
              <a:rPr lang="ru-RU" dirty="0"/>
              <a:t>Описание Долины Гейзеров сложно передать словами. Мир ее настолько нереален, что кажется, будто находишься на другой планете. Вокруг все клокочет, шипит и бурлит! Малыми и большими котлами, </a:t>
            </a:r>
            <a:r>
              <a:rPr lang="ru-RU" dirty="0" err="1"/>
              <a:t>вулканчиками</a:t>
            </a:r>
            <a:r>
              <a:rPr lang="ru-RU" dirty="0"/>
              <a:t> под ногами кипят глина и земля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084"/>
            <a:ext cx="7126617" cy="5614029"/>
          </a:xfrm>
          <a:prstGeom prst="rect">
            <a:avLst/>
          </a:prstGeom>
          <a:effectLst>
            <a:softEdge rad="457200"/>
          </a:effectLst>
        </p:spPr>
      </p:pic>
    </p:spTree>
    <p:extLst>
      <p:ext uri="{BB962C8B-B14F-4D97-AF65-F5344CB8AC3E}">
        <p14:creationId xmlns:p14="http://schemas.microsoft.com/office/powerpoint/2010/main" val="222058592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459</Words>
  <Application>Microsoft Office PowerPoint</Application>
  <PresentationFormat>Произвольный</PresentationFormat>
  <Paragraphs>39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Andrey</cp:lastModifiedBy>
  <cp:revision>22</cp:revision>
  <dcterms:created xsi:type="dcterms:W3CDTF">2020-02-21T07:35:57Z</dcterms:created>
  <dcterms:modified xsi:type="dcterms:W3CDTF">2021-11-25T04:51:07Z</dcterms:modified>
</cp:coreProperties>
</file>