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2" r:id="rId11"/>
    <p:sldId id="272" r:id="rId12"/>
    <p:sldId id="26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27.03.2022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30" y="-1"/>
            <a:ext cx="9127370" cy="684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7089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itchFamily="18" charset="0"/>
                <a:ea typeface="Times New Roman"/>
                <a:cs typeface="Times New Roman" pitchFamily="18" charset="0"/>
              </a:rPr>
              <a:t>«Топонимика  улиц  нашего  города»</a:t>
            </a:r>
            <a:br>
              <a:rPr lang="ru-RU" sz="4000" b="1" dirty="0">
                <a:latin typeface="Times New Roman" pitchFamily="18" charset="0"/>
                <a:ea typeface="Times New Roman"/>
                <a:cs typeface="Times New Roman" pitchFamily="18" charset="0"/>
              </a:rPr>
            </a:br>
            <a:r>
              <a:rPr lang="ru-RU" sz="4000" dirty="0">
                <a:latin typeface="Times New Roman"/>
                <a:ea typeface="Times New Roman"/>
                <a:cs typeface="Times New Roman"/>
              </a:rPr>
              <a:t> </a:t>
            </a:r>
            <a:endParaRPr lang="ru-RU" sz="2800" dirty="0">
              <a:ea typeface="Times New Roman"/>
              <a:cs typeface="Times New Roman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5515" y="4725144"/>
            <a:ext cx="8229600" cy="1875596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Проект выполнила </a:t>
            </a: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Крюкова  Анна,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ученица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 «В» класса </a:t>
            </a:r>
          </a:p>
          <a:p>
            <a:pPr marL="0" indent="0" algn="ctr">
              <a:buNone/>
            </a:pP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Заводоуковской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средней общеобразовательной школы №3</a:t>
            </a:r>
          </a:p>
          <a:p>
            <a:endParaRPr lang="ru-RU" dirty="0"/>
          </a:p>
        </p:txBody>
      </p:sp>
      <p:pic>
        <p:nvPicPr>
          <p:cNvPr id="1026" name="Picture 2" descr="C:\Users\Пользователь\Desktop\Герб_Заводоуковск(2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360" y="260648"/>
            <a:ext cx="718983" cy="1145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8892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96752"/>
            <a:ext cx="5482952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Улицы нашего города.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9532" y="2060848"/>
            <a:ext cx="8424936" cy="45259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Факты разных улиц города</a:t>
            </a:r>
          </a:p>
          <a:p>
            <a:pPr marL="0" indent="0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Улица Шоссейная является самой длинной улицей города (4,6 км). Улица Малая Базарная является самой короткой улицей города (90 м).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Несмотря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наличие улицы Аэродромная (и одноимённого переулка) в городе нет аэродрома. Аэродром существовал в этом месте в годы Великой Отечественной войны, когда эвакуированный машиностроительный завод выпускал планеры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Возле улицы Школьная нет школ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Микрорайон Новый жителями города называется «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Гороховка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так как располагается на территории бывшего горохового поля. Причём это неофициальное название встречается даже в официальных документах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Заводоуковского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городского округа.</a:t>
            </a:r>
          </a:p>
          <a:p>
            <a:endParaRPr lang="ru-RU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48" y="361810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7552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4258816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2132856"/>
            <a:ext cx="7715200" cy="4525963"/>
          </a:xfrm>
        </p:spPr>
        <p:txBody>
          <a:bodyPr>
            <a:noAutofit/>
          </a:bodyPr>
          <a:lstStyle/>
          <a:p>
            <a:pPr marL="0" indent="0">
              <a:spcAft>
                <a:spcPts val="750"/>
              </a:spcAft>
              <a:buNone/>
            </a:pPr>
            <a:r>
              <a:rPr lang="ru-RU" sz="2400" dirty="0">
                <a:solidFill>
                  <a:srgbClr val="000000"/>
                </a:solidFill>
                <a:latin typeface="Times New Roman" pitchFamily="18" charset="0"/>
                <a:ea typeface="Times New Roman"/>
                <a:cs typeface="Times New Roman" pitchFamily="18" charset="0"/>
              </a:rPr>
              <a:t>Результаты исследования показали, что наше предположение подтвердилось - названия улиц несут в себе память поколений, память людей, чья жизнь была связана со своей Отчизной, городом, районом. В их названиях отражается история не только города и его жителей, но и история страны. Поэтому мы должны знать, какие события происходили в городе и в стране, чьим именем названы улицы города, как их жизнь отразилась в истории и сохранить это знание для будущих поколений. 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548680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8022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3212976"/>
            <a:ext cx="8229600" cy="291318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>Спасибо   за  внимание!</a:t>
            </a:r>
            <a:endParaRPr lang="ru-RU" sz="4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476672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1014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473"/>
            <a:ext cx="9150898" cy="684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1573" y="593712"/>
            <a:ext cx="4978896" cy="779984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Работа над проектом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Пользователь\Desktop\изображение_viber_2022-03-23_19-45-53-168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783" y="1499682"/>
            <a:ext cx="1944216" cy="212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изображение_viber_2022-03-25_09-29-51-71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501008"/>
            <a:ext cx="2502222" cy="3089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ser\Desktop\изображение_viber_2022-03-23_21-45-44-33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8218" y="1556792"/>
            <a:ext cx="2218423" cy="20685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ser\Desktop\изображение_viber_2022-03-23_21-45-44-16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5374" y="4258551"/>
            <a:ext cx="2071267" cy="2261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9512" y="3717031"/>
            <a:ext cx="29987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Поиск информации в библиотеке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9" name="Picture 5" descr="C:\Users\User\Desktop\изображение_viber_2022-03-23_21-47-49-56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037" y="4312650"/>
            <a:ext cx="2189656" cy="2153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178218" y="3735041"/>
            <a:ext cx="243066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Проведение анкетирования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32240" y="3074041"/>
            <a:ext cx="160390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Посещение музея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10617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78592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94" y="-18810"/>
            <a:ext cx="9131906" cy="6848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3247" y="1916832"/>
            <a:ext cx="8229600" cy="3528392"/>
          </a:xfrm>
        </p:spPr>
        <p:txBody>
          <a:bodyPr>
            <a:noAutofit/>
          </a:bodyPr>
          <a:lstStyle/>
          <a:p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работы: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познакомиться с названиями улиц нашего города и историей происхождения некоторых из них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Задачи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1. Собрать информационный материал о происхождении названий улиц города Заводоуковска.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2. Классифицировать названия улиц по разным признакам. 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3. Провести социологический опрос среди учащихся нашей школы и населения города. 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4. Создать топонимический словарь улиц нашего города..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8384" y="332656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822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301008"/>
            <a:ext cx="8229600" cy="452596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Гипотеза исследования состоит в том, что 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 названия улиц связаны с историей города и страны. Большинство жителей города имеют ограниченное представление о происхождении названий улиц. Каждый житель своей малой Родины должен знать историю своих предков.</a:t>
            </a:r>
          </a:p>
          <a:p>
            <a:pPr marL="0" indent="0">
              <a:buNone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marL="0" indent="0">
              <a:buNone/>
            </a:pP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Практическая значимость</a:t>
            </a: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 работы заключается в использовании данного материала для изучения на уроках  окружающего мира, классных часах, экскурсиях по родному городу.</a:t>
            </a:r>
          </a:p>
          <a:p>
            <a:pPr marL="0" indent="0">
              <a:buNone/>
            </a:pPr>
            <a:r>
              <a:rPr lang="ru-RU" sz="3100" dirty="0">
                <a:latin typeface="Times New Roman" pitchFamily="18" charset="0"/>
                <a:cs typeface="Times New Roman" pitchFamily="18" charset="0"/>
              </a:rPr>
              <a:t>Любовь к родным местам, трепетное, бережное к ним отношение, желание всё о них знать вызывает преданность и любовь к своему Отечеству, к своему народу.</a:t>
            </a:r>
          </a:p>
          <a:p>
            <a:endParaRPr lang="ru-RU" dirty="0"/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49" y="332656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154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5831"/>
            <a:ext cx="7200800" cy="1143000"/>
          </a:xfrm>
        </p:spPr>
        <p:txBody>
          <a:bodyPr>
            <a:norm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Распределение улиц по группам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508" y="1340768"/>
            <a:ext cx="8856984" cy="4392488"/>
          </a:xfrm>
        </p:spPr>
        <p:txBody>
          <a:bodyPr>
            <a:noAutofit/>
          </a:bodyPr>
          <a:lstStyle/>
          <a:p>
            <a:r>
              <a:rPr lang="ru-RU" sz="2200" i="1" u="sng" dirty="0">
                <a:latin typeface="Times New Roman" pitchFamily="18" charset="0"/>
                <a:cs typeface="Times New Roman" pitchFamily="18" charset="0"/>
              </a:rPr>
              <a:t>В честь писателей и поэтов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Пушкина, ул. Горького, пер. Маяковского, ул. Чехова, 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ул. Островского,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Гайдара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200" i="1" u="sng" dirty="0">
                <a:latin typeface="Times New Roman" pitchFamily="18" charset="0"/>
                <a:cs typeface="Times New Roman" pitchFamily="18" charset="0"/>
              </a:rPr>
              <a:t>В честь выдающихся политических и революционных деятелей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Блюхера, ул. Крупской,  ул. Кирова, ул. Щорса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ул. Фрунзе</a:t>
            </a:r>
            <a:endParaRPr lang="ru-RU" sz="22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ул. Дзержинского,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ул. Герцена, ул.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Хахина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ул. Орджоникидзе</a:t>
            </a:r>
          </a:p>
          <a:p>
            <a:r>
              <a:rPr lang="ru-RU" sz="2200" i="1" u="sng" dirty="0">
                <a:latin typeface="Times New Roman" pitchFamily="18" charset="0"/>
                <a:cs typeface="Times New Roman" pitchFamily="18" charset="0"/>
              </a:rPr>
              <a:t>В честь людей,  прославивших нашу страну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Ломоносова, ул.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Павлова,ул.Мичурина,ул.Тимирязева,ул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Чкалова </a:t>
            </a:r>
          </a:p>
          <a:p>
            <a:r>
              <a:rPr lang="ru-RU" sz="2200" i="1" u="sng" dirty="0">
                <a:latin typeface="Times New Roman" pitchFamily="18" charset="0"/>
                <a:cs typeface="Times New Roman" pitchFamily="18" charset="0"/>
              </a:rPr>
              <a:t>В честь людей, стоявших на страже страны в разные времена</a:t>
            </a:r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  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Куйбышева, ул. Урицкого , ул. Чапаева, ул. Суворова,  ул. Теплякова,  ул. Королёва,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Комарова, ул. Ворошилова, ул. Ватутина</a:t>
            </a:r>
          </a:p>
          <a:p>
            <a:r>
              <a:rPr lang="ru-RU" sz="2200" u="sng" dirty="0">
                <a:latin typeface="Times New Roman" pitchFamily="18" charset="0"/>
                <a:cs typeface="Times New Roman" pitchFamily="18" charset="0"/>
              </a:rPr>
              <a:t>В честь названия других городов нашей страны: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Московская, ул.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Ишимская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ул. </a:t>
            </a:r>
            <a:r>
              <a:rPr lang="ru-RU" sz="2200" dirty="0" err="1">
                <a:latin typeface="Times New Roman" pitchFamily="18" charset="0"/>
                <a:cs typeface="Times New Roman" pitchFamily="18" charset="0"/>
              </a:rPr>
              <a:t>Ялуторовская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, ул. Ленинградская,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     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Одесская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, ул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. Тюменская</a:t>
            </a:r>
          </a:p>
          <a:p>
            <a:endParaRPr lang="ru-RU" sz="22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49" y="332656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63684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08520" y="1124744"/>
            <a:ext cx="5184576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Улицы нашего города.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2843808" y="1988840"/>
            <a:ext cx="5915000" cy="452596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Улица Комарова</a:t>
            </a:r>
          </a:p>
          <a:p>
            <a:pPr mar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23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апреля 1967 года в Советском Союзе был выведен с целью лётных испытаний на орбиту Земли новый космический корабль «Союз-1», пилотируемый лётчиком-космонавтом СССР Героем Советского Союза инженер-полковником Комаровым Владимиром Михайловичем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 Безвременная гибель выдающегося космонавта инженера-испытателя космических кораблей Владимира Михайловича Комарова является тяжёлой утратой для всего советского народа.</a:t>
            </a:r>
          </a:p>
          <a:p>
            <a:pPr marL="0" indent="0">
              <a:buNone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3" name="Picture 3" descr="C:\Users\Пользователь\Desktop\274px-Комаров_Владимир_Михайлович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463" y="3068960"/>
            <a:ext cx="2082631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49" y="332656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4818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16"/>
            <a:ext cx="9137712" cy="685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4906888" cy="1143000"/>
          </a:xfrm>
        </p:spPr>
        <p:txBody>
          <a:bodyPr>
            <a:noAutofit/>
          </a:bodyPr>
          <a:lstStyle/>
          <a:p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>Улицы нашего города.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5987008" cy="506916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Улица братьев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Перевозкиных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Среди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заводоуковцев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особенно памятна семья 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Перевозкиных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которой было семнадцать детей. Одиннадцать братьев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Перевозкиных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одели серые шинели, взяли в руки оружие. Это было обычно в те трагические для страны годы – сибиряки уходили на войну целыми семьями. Военное дело стало для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Перевозкиных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ежедневным и еженощным. Акулина Алексеевна, их мать, ждала вестей как миллионы российских матерей.</a:t>
            </a:r>
          </a:p>
          <a:p>
            <a:pPr marL="0" indent="0">
              <a:buNone/>
            </a:pP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Из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детей война возвратила Акулине </a:t>
            </a:r>
            <a:r>
              <a:rPr lang="ru-RU" sz="2400" dirty="0" err="1">
                <a:latin typeface="Times New Roman" pitchFamily="18" charset="0"/>
                <a:cs typeface="Times New Roman" pitchFamily="18" charset="0"/>
              </a:rPr>
              <a:t>Перевозкиной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только двоих –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Федора и Василия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От тяжелых ран умерли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Дмитрий, Илья, Петр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 В 1942 году без вести пропали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Александр, Иван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, в 1943 году – 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Никита.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 Погибли в боях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Николай, Порфирий, Степан.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C:\Users\Пользователь\Desktop\f57a1ae4-0189-5739-b910-796a82e7edf9.jf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1382" y="2420888"/>
            <a:ext cx="2277253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6372200" y="5517232"/>
            <a:ext cx="24932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Памятник братьям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Перевозкиным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2248" y="361810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0507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Пользователь\Desktop\PravoslaviePrintPrew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180528" y="1052736"/>
            <a:ext cx="5194920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Улицы нашего города.</a:t>
            </a:r>
            <a: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14813" y="2256272"/>
            <a:ext cx="4402832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Улица  Теплякова</a:t>
            </a:r>
          </a:p>
          <a:p>
            <a:pPr marL="0" indent="0">
              <a:buNone/>
            </a:pP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200" dirty="0">
                <a:latin typeface="Times New Roman"/>
                <a:ea typeface="Times New Roman"/>
              </a:rPr>
              <a:t>Высоким званием Героя Советского Союза отмечены </a:t>
            </a:r>
            <a:r>
              <a:rPr lang="ru-RU" sz="2200" dirty="0" err="1">
                <a:latin typeface="Times New Roman"/>
                <a:ea typeface="Times New Roman"/>
              </a:rPr>
              <a:t>дроновец</a:t>
            </a:r>
            <a:r>
              <a:rPr lang="ru-RU" sz="2200" dirty="0">
                <a:latin typeface="Times New Roman"/>
                <a:ea typeface="Times New Roman"/>
              </a:rPr>
              <a:t> Мартын Пантелеевич Тепляков (15 января 1944 года). В Заводоуковске именем Теплякова М.П. названа улица и переулок. А в селе </a:t>
            </a:r>
            <a:r>
              <a:rPr lang="ru-RU" sz="2200" dirty="0" err="1">
                <a:latin typeface="Times New Roman"/>
                <a:ea typeface="Times New Roman"/>
              </a:rPr>
              <a:t>Дроново</a:t>
            </a:r>
            <a:r>
              <a:rPr lang="ru-RU" sz="2200" dirty="0">
                <a:latin typeface="Times New Roman"/>
                <a:ea typeface="Times New Roman"/>
              </a:rPr>
              <a:t> на доме, где он родился и жил, прикреплена мемориальная </a:t>
            </a:r>
            <a:r>
              <a:rPr lang="ru-RU" sz="2200" dirty="0" smtClean="0">
                <a:latin typeface="Times New Roman"/>
                <a:ea typeface="Times New Roman"/>
              </a:rPr>
              <a:t>доска.</a:t>
            </a:r>
            <a:endParaRPr lang="ru-RU" sz="2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Пользователь\Desktop\изображение_viber_2022-03-23_19-25-33-57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304949"/>
            <a:ext cx="3312368" cy="2507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404664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C:\Users\User\Desktop\Тепляков — копия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00808"/>
            <a:ext cx="1866534" cy="252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917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66928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Анализ анкетирования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862" y="1412776"/>
            <a:ext cx="8119577" cy="5184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6376" y="332656"/>
            <a:ext cx="712787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0453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361</TotalTime>
  <Words>487</Words>
  <Application>Microsoft Office PowerPoint</Application>
  <PresentationFormat>Экран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«Топонимика  улиц  нашего  города»  </vt:lpstr>
      <vt:lpstr>Работа над проектом</vt:lpstr>
      <vt:lpstr>Презентация PowerPoint</vt:lpstr>
      <vt:lpstr>Презентация PowerPoint</vt:lpstr>
      <vt:lpstr>Распределение улиц по группам</vt:lpstr>
      <vt:lpstr>Улицы нашего города. </vt:lpstr>
      <vt:lpstr>Улицы нашего города. </vt:lpstr>
      <vt:lpstr>Улицы нашего города. </vt:lpstr>
      <vt:lpstr>Анализ анкетирования</vt:lpstr>
      <vt:lpstr>Улицы нашего города. 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«Топонимика  улиц  нашего  города»  </dc:title>
  <cp:lastModifiedBy>Пользователь</cp:lastModifiedBy>
  <cp:revision>22</cp:revision>
  <dcterms:modified xsi:type="dcterms:W3CDTF">2022-03-27T13:57:58Z</dcterms:modified>
</cp:coreProperties>
</file>